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256" r:id="rId2"/>
    <p:sldId id="463" r:id="rId3"/>
    <p:sldId id="551" r:id="rId4"/>
    <p:sldId id="552" r:id="rId5"/>
    <p:sldId id="566" r:id="rId6"/>
    <p:sldId id="546" r:id="rId7"/>
    <p:sldId id="565" r:id="rId8"/>
    <p:sldId id="555" r:id="rId9"/>
    <p:sldId id="560" r:id="rId10"/>
    <p:sldId id="556" r:id="rId11"/>
    <p:sldId id="513" r:id="rId12"/>
    <p:sldId id="518" r:id="rId13"/>
    <p:sldId id="554" r:id="rId14"/>
    <p:sldId id="559" r:id="rId15"/>
    <p:sldId id="514" r:id="rId16"/>
    <p:sldId id="567" r:id="rId17"/>
    <p:sldId id="508" r:id="rId18"/>
    <p:sldId id="510" r:id="rId19"/>
    <p:sldId id="519" r:id="rId20"/>
    <p:sldId id="515" r:id="rId21"/>
    <p:sldId id="511" r:id="rId22"/>
    <p:sldId id="520" r:id="rId23"/>
    <p:sldId id="561" r:id="rId24"/>
    <p:sldId id="477" r:id="rId25"/>
    <p:sldId id="399" r:id="rId26"/>
    <p:sldId id="409" r:id="rId27"/>
    <p:sldId id="481" r:id="rId28"/>
    <p:sldId id="482" r:id="rId29"/>
    <p:sldId id="5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2:58.956"/>
    </inkml:context>
    <inkml:brush xml:id="br0">
      <inkml:brushProperty name="width" value="0.05" units="cm"/>
      <inkml:brushProperty name="height" value="0.05" units="cm"/>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26.973"/>
    </inkml:context>
    <inkml:brush xml:id="br0">
      <inkml:brushProperty name="width" value="0.05" units="cm"/>
      <inkml:brushProperty name="height" value="0.05" units="cm"/>
    </inkml:brush>
  </inkml:definitions>
  <inkml:trace contextRef="#ctx0" brushRef="#br0">0 259 24575,'98'-5'0,"-1"-5"0,134-31 0,-186 32 0,389-87 0,-139 30 0,-282 63-101,1 0-320,0 0-1,25-10 1,-21 3-6405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5.226"/>
    </inkml:context>
    <inkml:brush xml:id="br0">
      <inkml:brushProperty name="width" value="0.05" units="cm"/>
      <inkml:brushProperty name="height" value="0.05" units="cm"/>
    </inkml:brush>
  </inkml:definitions>
  <inkml:trace contextRef="#ctx0" brushRef="#br0">1 215 24575,'0'5'0,"0"6"0,0 5 0,0 6 0,0 2 0,0 3 0,0 1 0,0 1 0,0-5-8191</inkml:trace>
  <inkml:trace contextRef="#ctx0" brushRef="#br0" timeOffset="1">29 23 24575,'0'-4'0,"0"-7"0,0 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5.587"/>
    </inkml:context>
    <inkml:brush xml:id="br0">
      <inkml:brushProperty name="width" value="0.05" units="cm"/>
      <inkml:brushProperty name="height" value="0.05" units="cm"/>
    </inkml:brush>
  </inkml:definitions>
  <inkml:trace contextRef="#ctx0" brushRef="#br0">17 1 24575,'1'41'0,"0"-17"0,-1 0 0,-1-1 0,-1 1 0,-1-1 0,-9 38 0,12-61 0,0 0 0,0 0 0,0 0 0,0 0 0,0 0 0,0 0 0,0 0 0,0 0 0,0 0 0,1 0 0,-1 0 0,0 0 0,0 0 0,0 0 0,0 0 0,0 0 0,0 0 0,0 0 0,0 0 0,0 0 0,0 0 0,0 0 0,0 0 0,0 0 0,1 0 0,-1 0 0,0 0 0,0 0 0,0 1 0,0-1 0,0 0 0,0 0 0,0 0 0,0 0 0,0 0 0,0 0 0,0 0 0,0 0 0,0 0 0,0 0 0,0 0 0,0 0 0,0 0 0,0 0 0,0 1 0,0-1 0,0 0 0,0 0 0,0 0 0,0 0 0,0 0 0,0 0 0,0 0 0,0 0 0,0 0 0,0 0 0,0 1 0,10-10 0,9-12 0,-2-1 0,31-30 0,-41 45 0,0 1 0,1 0 0,0 0 0,0 1 0,0-1 0,1 2 0,-1-1 0,11-2 0,-18 6-31,1 1-1,0-1 0,0 1 0,-1-1 0,1 1 1,0 0-1,0 0 0,0 0 0,-1 0 1,1 0-1,0 0 0,0 0 0,0 0 1,-1 1-1,1-1 0,0 1 0,0 0 1,-1-1-1,1 1 0,0 0 0,-1 0 1,1 0-1,-1 0 0,1 0 0,-1 0 1,0 1-1,1-1 0,-1 0 0,0 1 1,0-1-1,0 1 0,0-1 0,0 1 1,0-1-1,0 1 0,-1 0 0,1 0 1,-1-1-1,1 1 0,-1 0 0,1 0 1,-1 2-1,3 17-6794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5.944"/>
    </inkml:context>
    <inkml:brush xml:id="br0">
      <inkml:brushProperty name="width" value="0.05" units="cm"/>
      <inkml:brushProperty name="height" value="0.05" units="cm"/>
    </inkml:brush>
  </inkml:definitions>
  <inkml:trace contextRef="#ctx0" brushRef="#br0">129 67 24575,'4'-20'0,"-3"16"0,0 0 0,0 0 0,-1 0 0,1 0 0,-1 0 0,0 0 0,0-5 0,0 9 0,0-1 0,-1 1 0,1-1 0,0 1 0,0-1 0,0 1 0,0-1 0,-1 1 0,1-1 0,0 1 0,-1 0 0,1-1 0,0 1 0,-1-1 0,1 1 0,0 0 0,-1-1 0,1 1 0,-1 0 0,1 0 0,-1-1 0,1 1 0,-1 0 0,0 0 0,0-1 0,-1 1 0,1 0 0,-1 0 0,0 0 0,1 0 0,-1 1 0,1-1 0,-1 0 0,0 1 0,1-1 0,-3 2 0,-4 1 0,1 1 0,0 0 0,0 0 0,0 0 0,0 1 0,1 0 0,0 0 0,0 1 0,0 0 0,1 0 0,0 0 0,0 1 0,0-1 0,-5 11 0,9-13 0,-1-1 0,1 0 0,0 1 0,0-1 0,0 1 0,0-1 0,0 1 0,1-1 0,-1 1 0,1 0 0,0-1 0,0 1 0,1 0 0,-1-1 0,1 1 0,0-1 0,0 1 0,0-1 0,0 1 0,0-1 0,1 0 0,-1 1 0,1-1 0,0 0 0,0 0 0,0 0 0,1-1 0,-1 1 0,1 0 0,0-1 0,-1 0 0,1 1 0,5 2 0,63 28 0,-71-33 1,1 0 0,-1 0-1,1 0 1,-1 1 0,0-1 0,1 0-1,-1 1 1,0-1 0,1 0-1,-1 0 1,0 1 0,0-1-1,1 1 1,-1-1 0,0 0 0,0 1-1,1-1 1,-1 0 0,0 1-1,0-1 1,0 1 0,0-1 0,0 1-1,0-1 1,0 0 0,0 1-1,0-1 1,0 1 0,0-1 0,0 1-1,0-1 1,0 1 0,0-1-1,0 0 1,0 1 0,-1-1 0,1 1-1,0-1 1,0 0 0,0 1-1,-1-1 1,1 0 0,0 1 0,-1-1-1,1 0 1,0 1 0,-1-1-1,1 0 1,0 0 0,-1 1 0,1-1-1,0 0 1,-1 0 0,1 0-1,-1 1 1,1-1 0,0 0-1,-1 0 1,-27 10-1299,28-9 1189,-34 7-6717</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22.146"/>
    </inkml:context>
    <inkml:brush xml:id="br0">
      <inkml:brushProperty name="width" value="0.05" units="cm"/>
      <inkml:brushProperty name="height" value="0.05" units="cm"/>
    </inkml:brush>
  </inkml:definitions>
  <inkml:trace contextRef="#ctx0" brushRef="#br0">282 50 24575,'0'-2'0,"1"0"0,-1 0 0,-1 0 0,1 0 0,0 0 0,0 0 0,-1 1 0,1-1 0,-1 0 0,0 0 0,0 0 0,1 0 0,-1 0 0,0 1 0,0-1 0,-1 0 0,1 1 0,0-1 0,-1 1 0,1 0 0,0-1 0,-1 1 0,0 0 0,1 0 0,-1 0 0,0 0 0,1 0 0,-1 0 0,0 0 0,0 1 0,0-1 0,0 0 0,0 1 0,0 0 0,0-1 0,0 1 0,0 0 0,0 0 0,0 0 0,-3 1 0,-4 0 0,0 0 0,0 1 0,0 0 0,1 1 0,-1-1 0,1 2 0,-15 7 0,12-5 0,0 2 0,1 0 0,0 0 0,1 0 0,0 1 0,0 1 0,1 0 0,0 0 0,1 0 0,0 1 0,1 0 0,0 0 0,1 1 0,0 0 0,0 0 0,1 0 0,1 0 0,0 0 0,-1 15 0,3-15 0,0 0 0,0 0 0,1-1 0,0 1 0,1 0 0,1 0 0,0-1 0,0 1 0,1-1 0,1 0 0,0 0 0,0 0 0,1 0 0,0-1 0,1 1 0,1-1 0,-1-1 0,1 1 0,1-1 0,17 16 0,-18-20-59,0 1 0,1-1-1,-1 0 1,1-1-1,0 1 1,1-2 0,-1 1-1,1-1 1,0-1 0,0 1-1,-1-2 1,2 1 0,-1-1-1,0 0 1,0-1-1,0 0 1,0-1 0,0 0-1,0 0 1,0-1 0,0 0-1,15-5 1,4-5-6767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22.550"/>
    </inkml:context>
    <inkml:brush xml:id="br0">
      <inkml:brushProperty name="width" value="0.05" units="cm"/>
      <inkml:brushProperty name="height" value="0.05" units="cm"/>
    </inkml:brush>
  </inkml:definitions>
  <inkml:trace contextRef="#ctx0" brushRef="#br0">79 0 24575,'-1'4'0,"0"0"0,0 0 0,-1-1 0,1 1 0,-1 0 0,0-1 0,-1 0 0,1 1 0,0-1 0,-1 0 0,0 0 0,1 0 0,-1-1 0,-5 4 0,-12 15 0,17-17 0,1 0 0,-1-1 0,1 1 0,0 0 0,0 0 0,1 1 0,-1-1 0,1 0 0,-1 0 0,1 1 0,1-1 0,-1 1 0,1-1 0,-1 1 0,1-1 0,1 1 0,-1-1 0,1 1 0,-1-1 0,1 0 0,1 1 0,-1-1 0,4 8 0,-3-8 0,1 1 0,0-1 0,0 1 0,0-1 0,1 0 0,0 0 0,0-1 0,0 1 0,0-1 0,0 0 0,1 0 0,-1 0 0,1-1 0,0 1 0,-1-1 0,1 0 0,1 0 0,-1-1 0,9 2 0,-6-2 0,0 0 0,0-1 0,-1 0 0,1 0 0,0 0 0,0-1 0,0 0 0,0-1 0,-1 0 0,1 0 0,-1-1 0,1 0 0,13-7 0,-18 8 0,0 0 0,0 0 0,-1 0 0,1-1 0,0 1 0,-1-1 0,0 0 0,0 1 0,1-1 0,-2 0 0,1 0 0,0 0 0,-1-1 0,1 1 0,-1 0 0,0-1 0,0 1 0,0-1 0,0 1 0,-1-1 0,0 1 0,1-1 0,-1 1 0,-1-1 0,1 1 0,0-1 0,-1 1 0,0-1 0,1 1 0,-1-1 0,-1 1 0,-2-6 0,1 3-97,0 0-1,0 0 1,0 1-1,-1 0 1,0 0-1,0 0 1,0 0-1,-1 0 1,0 1-1,0 0 1,0 0-1,0 0 0,-7-4 1,-9-3-6729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22.957"/>
    </inkml:context>
    <inkml:brush xml:id="br0">
      <inkml:brushProperty name="width" value="0.05" units="cm"/>
      <inkml:brushProperty name="height" value="0.05" units="cm"/>
    </inkml:brush>
  </inkml:definitions>
  <inkml:trace contextRef="#ctx0" brushRef="#br0">1 17 24575,'40'37'0,"-27"-26"0,0 0 0,-1 1 0,0 1 0,14 20 0,-24-30 0,-1 1 0,1-1 0,-1 0 0,0 1 0,0-1 0,-1 1 0,1-1 0,0 1 0,-1-1 0,0 1 0,0 5 0,0-8 0,0 0 0,-1 0 0,1 0 0,0 0 0,0-1 0,0 1 0,-1 0 0,1 0 0,0 0 0,-1-1 0,1 1 0,-1 0 0,1 0 0,-1-1 0,1 1 0,-1 0 0,0-1 0,1 1 0,-1-1 0,-1 2 0,1-2 0,0 0 0,0 0 0,0 0 0,-1 1 0,1-1 0,0 0 0,0 0 0,0-1 0,-1 1 0,1 0 0,0 0 0,0-1 0,0 1 0,0 0 0,0-1 0,0 1 0,0-1 0,-1 1 0,0-2 0,-1 0 0,1 1 0,0-1 0,0 0 0,0 1 0,0-1 0,0 0 0,0 0 0,1 0 0,-1 0 0,1-1 0,-1 1 0,1 0 0,0-1 0,0 1 0,0-1 0,0 1 0,-1-6 0,2 4 0,-1-1 0,1 0 0,0 0 0,0 0 0,0 0 0,1 0 0,0 0 0,0 0 0,2-6 0,-1 4 0,0 1 0,1 0 0,-1 0 0,1 0 0,1 0 0,-1 0 0,1 1 0,0 0 0,0-1 0,1 2 0,0-1 0,-1 0 0,2 1 0,9-7 0,-13 10 0,0 0 0,0 0 0,1 0 0,-1 0 0,0 1 0,1-1 0,-1 1 0,1-1 0,-1 1 0,1 0 0,-1 0 0,1 0 0,-1 1 0,1-1 0,-1 0 0,1 1 0,-1-1 0,1 1 0,-1 0 0,0 0 0,1 0 0,-1 0 0,0 1 0,0-1 0,0 0 0,0 1 0,0-1 0,0 1 0,0 0 0,-1 0 0,1 0 0,1 3 0,6 7 0,-1 1 0,-1 1 0,0-1 0,7 22 0,2 1 0,-12-29-136,-1 0-1,2 0 1,-1-1-1,1 0 1,-1 0-1,2 0 1,-1 0-1,1-1 0,11 9 1,4-2-6690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23.284"/>
    </inkml:context>
    <inkml:brush xml:id="br0">
      <inkml:brushProperty name="width" value="0.05" units="cm"/>
      <inkml:brushProperty name="height" value="0.05" units="cm"/>
    </inkml:brush>
  </inkml:definitions>
  <inkml:trace contextRef="#ctx0" brushRef="#br0">83 112 24575,'0'-8'0,"-1"1"0,0 0 0,0 0 0,-1 1 0,0-1 0,0 0 0,-4-6 0,5 9 0,-1 0 0,0 0 0,0 0 0,-1 0 0,1 0 0,-1 1 0,0 0 0,0-1 0,0 1 0,0 0 0,-7-5 0,9 8 0,0 0 0,1-1 0,-1 1 0,0 0 0,0 0 0,1 0 0,-1-1 0,0 1 0,0 0 0,0 0 0,1 0 0,-1 0 0,0 1 0,0-1 0,1 0 0,-1 0 0,0 0 0,0 1 0,1-1 0,-1 0 0,0 1 0,1-1 0,-1 0 0,0 1 0,1-1 0,-1 1 0,0-1 0,1 1 0,-1 0 0,1-1 0,-1 1 0,1-1 0,0 1 0,-1 0 0,1-1 0,0 1 0,-1 0 0,1 0 0,0-1 0,0 1 0,-1 0 0,1 0 0,0-1 0,0 1 0,0 0 0,0 1 0,-5 39 0,6-19-9,1-1 0,1 1 0,0-1 0,11 33 0,35 81 183,-31-91-672,-2 1 0,12 54 0,-23-74-6328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23.815"/>
    </inkml:context>
    <inkml:brush xml:id="br0">
      <inkml:brushProperty name="width" value="0.05" units="cm"/>
      <inkml:brushProperty name="height" value="0.05" units="cm"/>
    </inkml:brush>
  </inkml:definitions>
  <inkml:trace contextRef="#ctx0" brushRef="#br0">1 248 24575,'0'-1'0,"0"-18"0,0 1 0,1-1 0,1 1 0,8-36 0,-9 51 0,0-1 0,0 1 0,0 0 0,1-1 0,-1 1 0,1 0 0,0 0 0,0 0 0,0 0 0,0 1 0,0-1 0,1 0 0,-1 1 0,1 0 0,-1-1 0,1 1 0,0 0 0,0 1 0,0-1 0,0 0 0,0 1 0,1 0 0,-1-1 0,0 1 0,1 1 0,-1-1 0,1 0 0,-1 1 0,1 0 0,-1-1 0,1 2 0,-1-1 0,6 1 0,3 1 0,-1 0 0,1 1 0,-1 1 0,1 0 0,-1 1 0,-1-1 0,1 2 0,-1 0 0,0 0 0,0 1 0,0 0 0,-1 1 0,13 13 0,-20-19 0,-1 0 0,0-1 0,0 1 0,0 0 0,0-1 0,0 1 0,0 0 0,-1 0 0,1 0 0,-1 0 0,1-1 0,-1 1 0,0 0 0,1 0 0,-1 0 0,0 0 0,0 0 0,-1 0 0,1 0 0,0 0 0,-1 0 0,1 0 0,-1 0 0,1 0 0,-1 0 0,0-1 0,0 1 0,0 0 0,0 0 0,0-1 0,0 1 0,0-1 0,-1 1 0,1-1 0,-1 1 0,1-1 0,-1 0 0,1 0 0,-1 0 0,0 0 0,1 0 0,-1 0 0,0 0 0,0 0 0,0-1 0,0 1 0,0-1 0,0 0 0,0 1 0,0-1 0,1 0 0,-1 0 0,0 0 0,0 0 0,0 0 0,0-1 0,0 1 0,0-1 0,0 1 0,0-1 0,0 0 0,0 0 0,1 1 0,-1-1 0,-3-3 0,3 3 0,1 0 0,-1-1 0,0 1 0,0-1 0,1 0 0,-1 1 0,1-1 0,0 0 0,0 0 0,-1 0 0,1 0 0,0 0 0,0 0 0,1 0 0,-1 0 0,0-1 0,1 1 0,-1 0 0,1 0 0,0-1 0,0 1 0,0 0 0,0 0 0,0-1 0,0 1 0,1 0 0,-1-1 0,1 1 0,-1 0 0,1 0 0,0 0 0,0 0 0,2-3 0,0-2 0,1 0 0,0 1 0,0-1 0,0 1 0,1 0 0,0 0 0,0 0 0,11-8 0,-3 5 0,1 0 0,0 1 0,0 1 0,0 0 0,1 1 0,0 0 0,0 1 0,1 1 0,-1 1 0,1 0 0,0 1 0,32 0 0,-46 2 0,0 0 0,1 0 0,-1 1 0,1-1 0,-1 1 0,0 0 0,1-1 0,-1 1 0,0 0 0,0 1 0,0-1 0,0 0 0,0 0 0,0 1 0,0 0 0,0-1 0,-1 1 0,1 0 0,0 0 0,-1-1 0,0 1 0,1 0 0,-1 1 0,2 2 0,0 6 0,1-1 0,-2 0 0,1 1 0,1 16 0,-3-17 0,0 0 0,1 0 0,1 0 0,3 10 0,-4-16 0,0 0 0,0-1 0,0 1 0,0-1 0,1 0 0,-1 0 0,1 0 0,0 0 0,0 0 0,0 0 0,0-1 0,1 1 0,-1-1 0,1 0 0,-1 0 0,1 0 0,0-1 0,0 1 0,0-1 0,0 0 0,0 0 0,0 0 0,0-1 0,0 1 0,0-1 0,0 0 0,0 0 0,0-1 0,0 1 0,0-1 0,0 0 0,0 0 0,0 0 0,6-3 0,-6 3 0,0-1 0,0 0 0,0 0 0,0 0 0,-1 0 0,1-1 0,-1 1 0,1-1 0,-1 0 0,0 0 0,0 0 0,0 0 0,0-1 0,-1 0 0,1 1 0,-1-1 0,0 0 0,0 0 0,0 0 0,-1 0 0,0 0 0,1 0 0,-1-1 0,-1 1 0,1 0 0,-1-1 0,1 1 0,-1 0 0,0-1 0,-1 1 0,1 0 0,-2-5 0,0 4 6,0 0 0,0 1 0,0-1 0,-1 1 0,1-1 0,-1 1 0,0 0 0,0 0 0,-1 1 0,1-1 0,-1 1 0,0 0 0,0-1 0,0 2 0,0-1 0,-1 0 0,1 1 0,-1 0 0,-5-2 0,3 1-130,-1 0 0,1 1 1,0 0-1,-1 1 0,0 0 0,1 0 1,-1 0-1,0 1 0,1 0 0,-1 0 1,-14 4-1,3 1-6702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24.488"/>
    </inkml:context>
    <inkml:brush xml:id="br0">
      <inkml:brushProperty name="width" value="0.05" units="cm"/>
      <inkml:brushProperty name="height" value="0.05" units="cm"/>
    </inkml:brush>
  </inkml:definitions>
  <inkml:trace contextRef="#ctx0" brushRef="#br0">2659 251 24575,'-8'-15'0,"-1"0"0,-1 1 0,0 0 0,-1 1 0,-1 0 0,0 0 0,0 1 0,-1 1 0,-1 0 0,0 1 0,0 1 0,-1 0 0,0 0 0,-1 2 0,0 0 0,-24-7 0,-6 1 0,-1 2 0,0 1 0,0 3 0,-84-1 0,-8 7-179,-199 26 0,-134 56-330,354-53 509,-216 80 1,265-79-2,1 3 0,2 3 1,1 3-1,-76 58 1,113-74-9,0 2 1,2 1-1,0 1 0,2 0 1,1 2-1,2 1 0,0 1 1,-27 55-1,40-69 56,1 0-1,1 1 1,0 0 0,2 0 0,-1 1-1,2-1 1,1 1 0,0-1-1,1 1 1,1 0 0,0 0 0,2 0-1,0-1 1,0 1 0,2-1-1,1 1 1,0-1 0,1 0 0,11 23-1,-2-15-44,0-1-1,2 0 0,1-1 0,0-1 1,2 0-1,1-2 0,0 0 1,1-1-1,1-2 0,29 18 0,5-2-1,1-3 0,1-2 0,89 29-1,-56-29 1,0-3 0,2-5 0,1-4 0,0-5 0,173 0 0,-148-15 0,0-6 0,-1-5 0,-1-5 0,143-43 0,-194 42 0,-2-2 0,0-3 0,93-53 0,-120 56 0,0-2 0,-1-1 0,-2-2 0,-1-2 0,-2-1 0,44-53 0,-39 37 0,-3-1 0,-2-2 0,-2 0 0,-3-3 0,28-72 0,-44 95 0,-1-1 0,-1 0 0,-2-1 0,-1 0 0,-2 0 0,-1 0 0,-1 0 0,-2 0 0,-1 0 0,-2-1 0,-8-41 0,6 56 0,-1 0 0,-1 1 0,-1-1 0,0 1 0,-1 1 0,-1 0 0,0 0 0,-1 1 0,-1 0 0,0 0 0,-1 2 0,-1 0 0,-22-17 0,18 16 0,-1 1 0,0 1 0,-1 1 0,0 1 0,-1 0 0,0 2 0,-1 0 0,0 2 0,0 0 0,-40-5 0,53 10-227,1 1-1,0 0 1,-1 0-1,1 1 1,-11 2-1,-5 4-6598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24.893"/>
    </inkml:context>
    <inkml:brush xml:id="br0">
      <inkml:brushProperty name="width" value="0.05" units="cm"/>
      <inkml:brushProperty name="height" value="0.05" units="cm"/>
    </inkml:brush>
  </inkml:definitions>
  <inkml:trace contextRef="#ctx0" brushRef="#br0">0 6 24575,'0'-4'0,"0"2"0,0 7 0,0 7 0,5 6 0,1 5 0,5 8 0,0 2 0,3 6 0,-1 6 0,2 3 0,-1 4 0,-4 2 0,-3 1 0,-3-9-8191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27.409"/>
    </inkml:context>
    <inkml:brush xml:id="br0">
      <inkml:brushProperty name="width" value="0.05" units="cm"/>
      <inkml:brushProperty name="height" value="0.05" units="cm"/>
    </inkml:brush>
  </inkml:definitions>
  <inkml:trace contextRef="#ctx0" brushRef="#br0">0 1 24575,'5'0'0,"6"4"0,6 7 0,4 1 0,-1 3 0,1 4 0,-3 4 0,-5 1 0,0-2 0,-2-1 0,-3 1 0,-3-3-8191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38.545"/>
    </inkml:context>
    <inkml:brush xml:id="br0">
      <inkml:brushProperty name="width" value="0.05" units="cm"/>
      <inkml:brushProperty name="height" value="0.05" units="cm"/>
    </inkml:brush>
  </inkml:definitions>
  <inkml:trace contextRef="#ctx0" brushRef="#br0">1 300 24575,'10'1'0,"1"1"0,-1 0 0,1 0 0,-1 1 0,0 1 0,13 5 0,-10-3 0,1-1 0,26 5 0,7-6 0,0-1 0,-1-3 0,94-13 0,-110 10 0,853-122-827,-8-44 584,-854 165 243,-14 3 0,0 0 0,0 0 0,0-1 0,-1 0 0,1 0 0,0-1 0,-1 0 0,9-5 0,-15 8-22,1 0 1,-1 0 0,0 0 0,0 0 0,0-1-1,0 1 1,1 0 0,-1 0 0,0 0 0,0 0-1,0 0 1,0-1 0,0 1 0,0 0 0,0 0-1,0 0 1,1 0 0,-1-1 0,0 1 0,0 0 0,0 0-1,0 0 1,0 0 0,0-1 0,0 1 0,0 0-1,0 0 1,0 0 0,0-1 0,0 1 0,0 0-1,0 0 1,0 0 0,0 0 0,-1-1 0,1 1-1,0 0 1,0 0 0,0 0 0,0 0 0,0-1-1,0 1 1,0 0 0,0 0 0,-1 0 0,1 0-1,0 0 1,0 0 0,0-1 0,0 1 0,-1 0 0,1 0-1,0 0 1,0 0 0,0 0 0,-17-5-5913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38.966"/>
    </inkml:context>
    <inkml:brush xml:id="br0">
      <inkml:brushProperty name="width" value="0.05" units="cm"/>
      <inkml:brushProperty name="height" value="0.05" units="cm"/>
    </inkml:brush>
  </inkml:definitions>
  <inkml:trace contextRef="#ctx0" brushRef="#br0">431 95 24575,'-1'-1'0,"0"0"0,1 0 0,-1 0 0,0 0 0,1 0 0,-1 0 0,1-1 0,0 1 0,-1 0 0,1 0 0,0 0 0,-1-1 0,1 1 0,0 0 0,0 0 0,0-1 0,0 1 0,1 0 0,-1 0 0,0-1 0,0 1 0,1 0 0,-1 0 0,1 0 0,-1-1 0,1 1 0,-1 0 0,1 0 0,0 0 0,-1 0 0,1 0 0,0 0 0,0 0 0,0 0 0,0 1 0,0-1 0,0 0 0,1 0 0,5-5 0,-1 1 0,1 0 0,0 1 0,10-6 0,-9 6 0,1 0 0,0 1 0,0 0 0,17-3 0,-24 5 0,-1 1 0,1 0 0,-1 0 0,0 0 0,1 0 0,-1 0 0,1 0 0,-1 0 0,1 1 0,-1-1 0,0 0 0,1 1 0,-1-1 0,0 1 0,1-1 0,-1 1 0,2 1 0,-2-1 0,-1 0 0,1 0 0,0 1 0,-1-1 0,1 0 0,-1 0 0,1 0 0,-1 1 0,0-1 0,0 0 0,1 1 0,-1-1 0,0 0 0,0 1 0,0-1 0,0 0 0,0 1 0,-1-1 0,1 0 0,0 0 0,-1 1 0,1-1 0,-1 2 0,-2 4 0,0 0 0,0 0 0,-1-1 0,1 1 0,-2-1 0,1 1 0,-1-1 0,0 0 0,-6 5 0,-55 46 0,64-55 0,-49 34 0,-1-3 0,-1-3 0,-2-1 0,-58 20 0,17-6 0,95-42 0,-31 18 0,31-19 0,1 1 0,-1-1 0,1 1 0,-1-1 0,1 1 0,-1-1 0,1 1 0,0-1 0,-1 1 0,1-1 0,0 1 0,0 0 0,-1-1 0,1 1 0,0 0 0,0-1 0,0 1 0,0-1 0,0 1 0,0 1 0,0-1 0,1 0 0,-1 0 0,0-1 0,1 1 0,0 0 0,-1 0 0,1-1 0,-1 1 0,1 0 0,0 0 0,-1-1 0,1 1 0,0-1 0,0 1 0,0-1 0,-1 1 0,1-1 0,2 1 0,23 10 0,1-2 0,46 11 0,-13-4 0,146 47-1365,-108-30-5461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43.497"/>
    </inkml:context>
    <inkml:brush xml:id="br0">
      <inkml:brushProperty name="width" value="0.05" units="cm"/>
      <inkml:brushProperty name="height" value="0.05" units="cm"/>
    </inkml:brush>
  </inkml:definitions>
  <inkml:trace contextRef="#ctx0" brushRef="#br0">416 86 24575,'-2'-2'0,"0"-1"0,1 1 0,-1-1 0,1 1 0,-1-1 0,1 1 0,0-1 0,0 0 0,0 1 0,0-1 0,1 0 0,-1 0 0,1 0 0,-1-4 0,1 5 0,0 1 0,0-1 0,0 0 0,0 0 0,1 0 0,-1 0 0,0 0 0,1 0 0,-1 0 0,1 1 0,0-1 0,0 0 0,-1 0 0,1 1 0,0-1 0,0 1 0,1-1 0,-1 1 0,0-1 0,0 1 0,4-3 0,-5 4 0,0 0 0,0 0 0,0 0 0,1-1 0,-1 1 0,0 0 0,0 0 0,1 0 0,-1 0 0,0 0 0,1 0 0,-1 0 0,0 0 0,0 0 0,1-1 0,-1 1 0,0 0 0,1 0 0,-1 1 0,0-1 0,1 0 0,-1 0 0,0 0 0,0 0 0,1 0 0,-1 0 0,0 0 0,1 0 0,-1 0 0,0 1 0,0-1 0,1 0 0,-1 0 0,0 0 0,0 1 0,0-1 0,1 0 0,-1 0 0,0 0 0,0 1 0,0-1 0,0 0 0,0 1 0,1-1 0,-1 0 0,0 0 0,0 1 0,0-1 0,0 0 0,0 1 0,0-1 0,0 0 0,0 0 0,0 1 0,0-1 0,0 0 0,0 1 0,0-1 0,0 0 0,0 0 0,0 1 0,0-1 0,-1 0 0,1 1 0,-5 22 0,-3-1 0,-1-2 0,-2 1 0,0-1 0,-1 0 0,-1-1 0,0-1 0,-24 24 0,-6 2 0,-74 59 0,-12-9 0,122-90 0,-5 5 0,13-7 0,21-10 0,5-5 0,0 1 0,1 1 0,0 2 0,1 0 0,0 2 0,45-4 0,-62 9 0,0 1 0,0 1 0,1 0 0,-1 1 0,0 0 0,0 1 0,0 0 0,0 1 0,0 1 0,-1 0 0,1 0 0,-1 1 0,0 0 0,0 1 0,-1 0 0,0 1 0,0 0 0,16 16 0,17 23-1365,-26-28-5461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43.838"/>
    </inkml:context>
    <inkml:brush xml:id="br0">
      <inkml:brushProperty name="width" value="0.05" units="cm"/>
      <inkml:brushProperty name="height" value="0.05" units="cm"/>
    </inkml:brush>
  </inkml:definitions>
  <inkml:trace contextRef="#ctx0" brushRef="#br0">95 734 24575,'-11'0'0,"1"-1"0,0 0 0,0 0 0,0-1 0,0 0 0,0 0 0,-13-6 0,23 8 0,0 0 0,0 0 0,0 0 0,0 0 0,1 0 0,-1 0 0,0 0 0,0 0 0,0 0 0,0 0 0,0 0 0,0-1 0,0 1 0,0 0 0,0 0 0,0 0 0,0 0 0,0 0 0,0 0 0,0 0 0,0 0 0,0 0 0,1 0 0,-1 0 0,0-1 0,0 1 0,0 0 0,0 0 0,0 0 0,0 0 0,0 0 0,0 0 0,0 0 0,0 0 0,0 0 0,-1-1 0,1 1 0,0 0 0,0 0 0,0 0 0,0 0 0,0 0 0,0 0 0,0 0 0,0 0 0,0 0 0,0 0 0,0-1 0,0 1 0,0 0 0,0 0 0,0 0 0,0 0 0,-1 0 0,1 0 0,0 0 0,0 0 0,0 0 0,0 0 0,0 0 0,0 0 0,0 0 0,0 0 0,0 0 0,-1 0 0,1 0 0,0 0 0,13-3 0,21-1 0,-33 4 0,892-134-1327,-598 80 386,2655-403-4494,-2542 398 8312,-379 58-2074,-29 1-748,1 0-1,-1 0 1,0 0-1,0 0 0,0 0 1,1 0-1,-1 0 1,0 0-1,0 0 1,0 0-1,1 0 1,-1 0-1,0 0 0,0 0 1,0 0-1,1 0 1,-1 0-1,0 0 1,0 0-1,0 1 0,0-1 1,1 0-1,-1 0 1,0 0-1,0 0 1,0 0-1,0 1 0,0-1 1,0 0-1,1 0 1,-1 0-1,0 0 1,0 1-1,0-1 0,0 0 1,0 0-1,0 0 1,0 1-1,-5 7 787,-11 4-1409,-3-2-5996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45.243"/>
    </inkml:context>
    <inkml:brush xml:id="br0">
      <inkml:brushProperty name="width" value="0.05" units="cm"/>
      <inkml:brushProperty name="height" value="0.05" units="cm"/>
    </inkml:brush>
  </inkml:definitions>
  <inkml:trace contextRef="#ctx0" brushRef="#br0">30 149 24575,'-1'-9'0,"0"0"0,-1 1 0,1-1 0,-7-15 0,-4-25 0,11 40 0,-2-17 0,3 21 0,1 12 0,29 167 0,-6-39 0,-19-104 0,65 363 0,-69-388 0,0 0 0,1-1 0,-1 0 0,1 1 0,0-1 0,1 0 0,-1 0 0,1 0 0,0 0 0,1 0 0,-1-1 0,1 0 0,7 7 0,-7-8 0,0-1 0,0 1 0,0-1 0,0 0 0,0-1 0,1 1 0,-1-1 0,1 0 0,-1 0 0,1 0 0,-1-1 0,1 1 0,0-1 0,-1 0 0,1-1 0,0 1 0,5-2 0,150-34 0,-31 5 0,-121 29-78,20-3-351,0-1 0,42-15 0,-39 7-6397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46.036"/>
    </inkml:context>
    <inkml:brush xml:id="br0">
      <inkml:brushProperty name="width" value="0.05" units="cm"/>
      <inkml:brushProperty name="height" value="0.05" units="cm"/>
    </inkml:brush>
  </inkml:definitions>
  <inkml:trace contextRef="#ctx0" brushRef="#br0">1 683 24575,'0'-1'0,"1"-1"0,-1 1 0,1 0 0,-1 0 0,1 0 0,0 0 0,0-1 0,-1 1 0,1 0 0,0 0 0,0 0 0,0 1 0,0-1 0,0 0 0,0 0 0,0 0 0,0 1 0,1-1 0,-1 0 0,0 1 0,0-1 0,1 1 0,-1 0 0,0-1 0,0 1 0,1 0 0,1 0 0,43-6 0,-42 6 0,7-1 0,6 1 0,-1-1 0,1-1 0,-1-1 0,29-8 0,-42 10 0,-1 0 0,1 0 0,-1-1 0,1 1 0,-1 0 0,0-1 0,0 0 0,0 1 0,1-1 0,-2 0 0,1 0 0,0 0 0,0 0 0,-1 0 0,3-4 0,-3 3 0,-1 1 0,1-1 0,0 1 0,-1-1 0,0 1 0,0-1 0,0 1 0,0-1 0,0 0 0,0 1 0,-1-1 0,1 1 0,-1-1 0,0 1 0,0-1 0,0 1 0,0 0 0,0-1 0,-3-3 0,-1-3 0,-2 1 0,1-1 0,-1 1 0,-1 0 0,1 1 0,-1 0 0,0 0 0,-17-10 0,20 13 0,-1 1 0,1 0 0,-1 0 0,1 0 0,-1 1 0,0-1 0,0 2 0,0-1 0,-1 1 0,1-1 0,0 2 0,0-1 0,-1 1 0,1 0 0,0 0 0,-7 1 0,10 0 0,1 0 0,0-1 0,0 1 0,1 0 0,-1 0 0,0 0 0,0 0 0,0 0 0,1 1 0,-1-1 0,0 0 0,1 1 0,-1-1 0,1 1 0,0 0 0,0-1 0,-1 1 0,1 0 0,0 0 0,-1 4 0,1-2 0,-1 1 0,2-1 0,-1 1 0,0 0 0,1 0 0,0-1 0,0 1 0,0 0 0,2 5 0,1 6 0,1-1 0,0 1 0,1-1 0,12 23 0,-11-26 0,1 0 0,1-1 0,0 0 0,0-1 0,1 1 0,0-2 0,1 1 0,0-1 0,1-1 0,0 0 0,0 0 0,1-1 0,0-1 0,0 0 0,0 0 0,1-1 0,0-1 0,0 0 0,0-1 0,16 2 0,-16-3 0,0-1 0,0 0 0,0-1 0,0 0 0,0-1 0,0 0 0,0-1 0,0-1 0,0 0 0,-1-1 0,1 0 0,-1-1 0,0 0 0,0-1 0,-1 0 0,0-1 0,0 0 0,0-1 0,-1 0 0,18-18 0,-22 17 0,1 0 0,-1-1 0,0 0 0,-1 0 0,0 0 0,0 0 0,-2-1 0,1 0 0,-1 1 0,0-1 0,-1-1 0,-1 1 0,0 0 0,0 0 0,-1-1 0,0 1 0,-4-20 0,-4-12 0,-1 1 0,-3 1 0,-20-51 0,26 77 0,1-3 0,-2 0 0,0 1 0,-1 0 0,0 0 0,-1 1 0,-19-25 0,38 69 0,26 49 0,69 105 0,-81-146 0,2-1 0,2-1 0,0-1 0,60 51 0,-77-75 0,0-1 0,1 0 0,0-1 0,0 0 0,0-1 0,19 7 0,-26-12 0,0 1 0,-1-1 0,1 0 0,0 0 0,0 0 0,0-1 0,-1 1 0,1-1 0,0 0 0,0-1 0,0 1 0,0-1 0,0 0 0,-1 0 0,1-1 0,0 1 0,-1-1 0,1 0 0,-1 0 0,0-1 0,6-3 0,0-3 0,-1-1 0,-1 0 0,1 0 0,-2-1 0,1 1 0,-2-2 0,1 1 0,-2-1 0,1 0 0,-2 0 0,0-1 0,0 1 0,2-18 0,1-9 0,-2-1 0,-2 0 0,-2-43 0,-1 46 0,-2 0 0,-2 0 0,-1 0 0,-1 0 0,-21-59 0,21 84 0,2 18 0,5 21 0,9 16 0,3 0 0,1-1 0,30 60 0,-26-61 0,7 16-455,2-1 0,63 93 0,-66-116-6371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46.382"/>
    </inkml:context>
    <inkml:brush xml:id="br0">
      <inkml:brushProperty name="width" value="0.05" units="cm"/>
      <inkml:brushProperty name="height" value="0.05" units="cm"/>
    </inkml:brush>
  </inkml:definitions>
  <inkml:trace contextRef="#ctx0" brushRef="#br0">150 202 24575,'-142'-68'0,"142"68"0,0 0 0,-1 0 0,1 0 0,0 0 0,-1 0 0,1 0 0,0 0 0,-1 0 0,1-1 0,0 1 0,-1 0 0,1 0 0,0 0 0,0-1 0,-1 1 0,1 0 0,0 0 0,0-1 0,-1 1 0,1 0 0,0 0 0,0-1 0,0 1 0,0 0 0,-1-1 0,1 1 0,0 0 0,0-1 0,0 1 0,0 0 0,0-1 0,0 1 0,0 0 0,0-1 0,0 1 0,0 0 0,0-1 0,0 1 0,15-6 0,35 3 0,-41 3 0,81-9 0,0-4 0,-1-3 0,119-40 0,-182 47 0,-20 6 0,1 1 0,-1 0 0,1 0 0,13-2 0,-18 4 0,0 0 0,1 0 0,-1 0 0,1 1 0,-1-1 0,1 1 0,-1-1 0,0 1 0,1 0 0,-1 0 0,0 0 0,0 0 0,0 0 0,0 0 0,0 1 0,0-1 0,0 1 0,2 1 0,22 26 11,-1 0 0,-1 2 1,34 58-1,-3-5-1421,-40-64-5416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47.354"/>
    </inkml:context>
    <inkml:brush xml:id="br0">
      <inkml:brushProperty name="width" value="0.05" units="cm"/>
      <inkml:brushProperty name="height" value="0.05" units="cm"/>
    </inkml:brush>
  </inkml:definitions>
  <inkml:trace contextRef="#ctx0" brushRef="#br0">63 84 24575,'-4'0'0,"0"0"0,-1 0 0,1 0 0,0 1 0,0-1 0,0 1 0,0 0 0,0 0 0,0 1 0,-4 1 0,7-2 0,0 0 0,-1 0 0,1 0 0,0 0 0,0 1 0,1-1 0,-1 0 0,0 0 0,0 1 0,0-1 0,1 0 0,-1 1 0,1-1 0,-1 1 0,1-1 0,0 1 0,-1-1 0,1 1 0,0-1 0,0 1 0,0-1 0,0 1 0,0-1 0,1 1 0,-1-1 0,0 0 0,1 1 0,-1-1 0,1 1 0,-1-1 0,2 3 0,9 21 0,1 0 0,1-1 0,1-1 0,23 29 0,3 8 0,-35-52 0,0-1 0,0 1 0,1-1 0,0 0 0,0 0 0,11 8 0,-15-13 0,0-1 0,1 0 0,-1 1 0,1-1 0,-1 0 0,1 0 0,-1 0 0,1 0 0,0-1 0,-1 1 0,1-1 0,0 1 0,0-1 0,-1 0 0,1 0 0,0 0 0,-1-1 0,1 1 0,0-1 0,0 1 0,-1-1 0,1 0 0,-1 0 0,1 0 0,-1 0 0,3-2 0,4-3 0,0-1 0,-1 0 0,0 0 0,0-1 0,-1 0 0,0 0 0,0 0 0,-1-1 0,0 0 0,-1-1 0,9-18 0,-5 9 0,22-30 0,-30 47 0,-1 1 0,2-1 0,-1 1 0,0-1 0,0 1 0,0 0 0,1-1 0,-1 1 0,0 0 0,1 0 0,-1 0 0,1 0 0,0 0 0,-1 0 0,1 1 0,0-1 0,-1 0 0,1 1 0,0-1 0,0 1 0,0 0 0,-1-1 0,1 1 0,0 0 0,0 0 0,0 0 0,0 1 0,-1-1 0,1 0 0,0 1 0,0-1 0,-1 1 0,1-1 0,2 2 0,4 3 0,-1 0 0,0 1 0,1 0 0,-2 0 0,12 14 0,12 10 0,-22-24 0,0 1 0,1-1 0,0 0 0,0-1 0,0 0 0,1 0 0,0-1 0,0-1 0,0 1 0,0-1 0,0-1 0,1 0 0,-1-1 0,1 0 0,-1 0 0,1-1 0,-1 0 0,1-1 0,-1-1 0,1 1 0,-1-2 0,1 1 0,-1-1 0,0-1 0,-1 0 0,1 0 0,0-1 0,15-11 0,-16 10 0,0-1 0,0-1 0,0 1 0,-1-1 0,0-1 0,0 1 0,-1-2 0,0 1 0,-1-1 0,7-12 0,-10 15 0,0-1 0,0 0 0,0 0 0,-1 0 0,0 0 0,-1 0 0,0 0 0,0-1 0,0 1 0,-1 0 0,-1 0 0,1-1 0,-1 1 0,-4-15 0,3 19 0,1 0 0,-1 1 0,0-1 0,1 1 0,-2 0 0,1-1 0,0 1 0,-1 0 0,1 0 0,-1 1 0,0-1 0,0 0 0,0 1 0,0 0 0,0-1 0,0 2 0,-1-1 0,1 0 0,-1 0 0,0 1 0,1 0 0,-1 0 0,0 0 0,0 0 0,0 1 0,1-1 0,-1 1 0,0 0 0,0 0 0,-4 1 0,4-1 0,0 0 0,1 1 0,-1-1 0,1 1 0,-1 0 0,1 0 0,-1 0 0,1 1 0,-1-1 0,1 1 0,0 0 0,0-1 0,0 2 0,0-1 0,0 0 0,0 0 0,1 1 0,-1 0 0,1-1 0,0 1 0,0 0 0,0 0 0,0 0 0,0 1 0,0-1 0,1 0 0,0 1 0,0-1 0,0 1 0,0-1 0,-1 7 0,2-7 0,0 0 0,0-1 0,0 1 0,0 0 0,1 0 0,-1 0 0,1-1 0,0 1 0,0 0 0,0-1 0,0 1 0,0 0 0,0-1 0,1 0 0,-1 1 0,1-1 0,0 0 0,0 0 0,-1 0 0,2 0 0,-1 0 0,0 0 0,0 0 0,0-1 0,1 1 0,-1-1 0,1 1 0,-1-1 0,5 1 0,1 1 0,1-1 0,-1 0 0,1-1 0,0 0 0,0 0 0,-1-1 0,18-1 0,-22 1 0,0 0 0,0 1 0,-1-1 0,1 1 0,-1-1 0,1 1 0,0 1 0,-1-1 0,0 0 0,1 1 0,-1-1 0,0 1 0,0 0 0,0 0 0,0 1 0,0-1 0,0 1 0,0-1 0,-1 1 0,0 0 0,1 0 0,2 4 0,5 10 0,0 0 0,-1 1 0,8 19 0,-6-12 0,54 111 0,49 108 0,-94-192 0,-1 0 0,20 98 0,-37-137 0,0 1 0,-1 1 0,0-1 0,-1 0 0,-4 25 0,4-35 0,-1 1 0,0-1 0,-1 0 0,1 0 0,-1 0 0,0 0 0,0 0 0,0 0 0,0 0 0,-3 3 0,3-5 0,0 0 0,0 0 0,0 0 0,0-1 0,-1 1 0,1-1 0,0 0 0,0 1 0,-1-1 0,1 0 0,-1 0 0,1 0 0,-1-1 0,0 1 0,1-1 0,-1 1 0,-5-1 0,-2-1 0,0 0 0,0 0 0,0-1 0,0 0 0,0-1 0,1 0 0,-1-1 0,1 0 0,0 0 0,0-1 0,-13-9 0,2 0 0,0-2 0,0 0 0,-25-29 0,31 28 0,0 0 0,2-1 0,0-1 0,1 0 0,1 0 0,0-1 0,2 0 0,0-1 0,2 0 0,0 0 0,1-1 0,1 1 0,1-1 0,0-24 0,3 28 0,1 1 0,0 0 0,1-1 0,1 1 0,1 0 0,0 0 0,1 1 0,8-18 0,-7 22 0,0 0 0,0 1 0,2-1 0,-1 2 0,1-1 0,1 1 0,0 0 0,0 1 0,1 0 0,0 0 0,15-9 0,-17 13 0,1 0 0,0 0 0,-1 1 0,1 0 0,1 1 0,-1 0 0,0 0 0,1 1 0,0 0 0,-1 0 0,1 1 0,0 1 0,0 0 0,0 0 0,-1 1 0,1 0 0,0 0 0,17 6 0,-25-7-38,-1 1 0,1-1 0,-1 1 1,1 0-1,-1-1 0,1 1 0,-1 0 0,1 0 0,-1 0 0,0 0 0,0 0 0,1 0 0,-1 0 0,0 0 0,0 0 0,0 1 1,0-1-1,0 0 0,-1 1 0,1-1 0,0 1 0,-1-1 0,1 1 0,0-1 0,-1 1 0,0-1 0,1 1 0,-1 0 0,0-1 1,0 1-1,0 0 0,0-1 0,0 1 0,-1-1 0,0 4 0,-6 10-6788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48.956"/>
    </inkml:context>
    <inkml:brush xml:id="br0">
      <inkml:brushProperty name="width" value="0.05" units="cm"/>
      <inkml:brushProperty name="height" value="0.05" units="cm"/>
    </inkml:brush>
  </inkml:definitions>
  <inkml:trace contextRef="#ctx0" brushRef="#br0">271 350 24575,'0'-1'0,"0"0"0,0 0 0,1 0 0,-1 0 0,1 0 0,-1 0 0,1 0 0,0 0 0,-1 0 0,1 1 0,0-1 0,-1 0 0,1 0 0,0 0 0,0 1 0,0-1 0,0 0 0,0 1 0,0-1 0,1 0 0,26-12 0,-18 9 0,-2 0 0,0-1 0,0 1 0,0-1 0,-1-1 0,0 1 0,0-1 0,0-1 0,-1 1 0,0-1 0,0 0 0,-1 0 0,0-1 0,7-12 0,-10 14 0,1 0 0,-1-1 0,0 1 0,0-1 0,-1 1 0,0-1 0,0 0 0,0 0 0,-1 0 0,0 1 0,0-1 0,-1 0 0,0 0 0,0 0 0,-1 1 0,0-1 0,0 1 0,-6-12 0,6 12 0,-1 1 0,0 0 0,0 0 0,0 0 0,-1 1 0,1-1 0,-1 1 0,0 0 0,-1 0 0,1 0 0,-1 0 0,0 1 0,1 0 0,-2 0 0,1 0 0,0 0 0,0 1 0,-1 0 0,1 0 0,-1 1 0,-7-2 0,6 3 0,-1-1 0,1 1 0,-1 1 0,1-1 0,0 1 0,-1 0 0,1 1 0,0 0 0,0 0 0,0 1 0,0-1 0,0 1 0,1 1 0,-1 0 0,1 0 0,-9 7 0,-2 4 0,2 0 0,0 2 0,1-1 0,0 2 0,1 0 0,1 0 0,1 2 0,1-1 0,1 1 0,0 0 0,1 1 0,2 0 0,-6 26 0,3 2 0,1 0 0,3 1 0,1 0 0,7 88 0,-1-107 0,1-1 0,2 1 0,1-1 0,2-1 0,1 1 0,1-1 0,1-1 0,17 31 0,-19-44 0,0 0 0,1-1 0,0 0 0,1-1 0,0 0 0,1-1 0,1 0 0,0-1 0,0 0 0,1-1 0,0-1 0,1 0 0,0-1 0,1-1 0,0 0 0,16 5 0,-16-9 0,1 0 0,-1-1 0,1 0 0,0-2 0,-1 0 0,1 0 0,0-2 0,-1 0 0,1-1 0,-1 0 0,0-2 0,0 0 0,-1 0 0,1-2 0,-1 0 0,0-1 0,17-12 0,-14 9 0,0-1 0,-1-1 0,-1-1 0,0-1 0,-1 0 0,-1 0 0,0-2 0,-1 0 0,-1 0 0,-1-1 0,0-1 0,-1 0 0,8-23 0,-15 34 0,-1-1 0,0 1 0,-1-1 0,0 0 0,0 1 0,-1-1 0,0 0 0,-2-16 0,2 23 0,0 0 0,-1 0 0,1 0 0,-1 0 0,1 1 0,-1-1 0,0 0 0,1 0 0,-1 0 0,0 1 0,0-1 0,0 0 0,-1 1 0,1-1 0,0 1 0,0-1 0,-1 1 0,1 0 0,-1-1 0,0 1 0,1 0 0,-1 0 0,0 0 0,1 0 0,-1 0 0,0 1 0,0-1 0,0 1 0,0-1 0,0 1 0,0-1 0,0 1 0,0 0 0,0 0 0,0 0 0,1 0 0,-1 0 0,0 1 0,0-1 0,0 1 0,0-1 0,0 1 0,0 0 0,-2 1 0,-2 1 0,0-1 0,0 2 0,1-1 0,0 1 0,-1 0 0,1 0 0,1 0 0,-1 1 0,1 0 0,-1 0 0,2 0 0,-1 0 0,0 0 0,1 1 0,0 0 0,0 0 0,1 0 0,0 0 0,0 0 0,0 0 0,0 0 0,0 13 0,1-10 0,-1-1 0,2 1 0,0 0 0,0 0 0,0 0 0,1 0 0,0 0 0,1-1 0,0 1 0,0 0 0,1-1 0,0 1 0,1-1 0,0 0 0,0 0 0,6 8 0,-2-8 0,0 0 0,0 0 0,1-1 0,0 0 0,0-1 0,0 0 0,1-1 0,0 0 0,0 0 0,1-1 0,-1 0 0,1-1 0,0 0 0,0-1 0,0 0 0,16 1 0,-21-3 0,-1 0 0,1 0 0,-1 0 0,1 0 0,-1-1 0,0 0 0,1 0 0,-1-1 0,0 1 0,0-1 0,0 0 0,0-1 0,0 1 0,0-1 0,0 0 0,-1 0 0,0-1 0,1 1 0,-1-1 0,-1 0 0,1 0 0,0 0 0,-1 0 0,0-1 0,0 1 0,0-1 0,-1 0 0,1 0 0,-1 0 0,0 0 0,-1 0 0,1-1 0,-1 1 0,1-10 0,-2 7 0,0 0 0,-1 0 0,1 0 0,-1 0 0,-1 1 0,0-1 0,0 0 0,0 1 0,-1-1 0,0 1 0,-1 0 0,0 0 0,0 0 0,0 1 0,-1-1 0,1 1 0,-11-10 0,6 7 0,0 0 0,-1 0 0,0 1 0,0 0 0,-1 1 0,0 0 0,0 1 0,-1 0 0,1 0 0,-16-3 0,25 8 0,1 0 0,-1 1 0,0 0 0,0-1 0,0 1 0,0 0 0,0 0 0,1 0 0,-1 0 0,0 0 0,0 1 0,-3 0 0,5-1 0,-1 0 0,0 1 0,1-1 0,-1 0 0,1 1 0,-1-1 0,1 0 0,-1 1 0,1-1 0,0 1 0,-1-1 0,1 1 0,0-1 0,-1 1 0,1-1 0,0 1 0,-1-1 0,1 1 0,0-1 0,0 1 0,0 0 0,-1-1 0,1 1 0,0-1 0,0 2 0,0 0 0,1 0 0,-1 0 0,1 0 0,-1 0 0,1 0 0,0 0 0,0 0 0,0 0 0,0 0 0,0-1 0,0 1 0,1 0 0,-1-1 0,0 1 0,1-1 0,-1 1 0,1-1 0,0 0 0,-1 1 0,4 1 0,2 0 0,0 1 0,0-1 0,0 0 0,1 0 0,-1-1 0,1 0 0,-1 0 0,1 0 0,0-1 0,-1-1 0,1 1 0,0-1 0,0-1 0,0 1 0,14-4 0,-11 1 0,0-1 0,0 0 0,0 0 0,-1-1 0,1 0 0,-1-1 0,0 0 0,-1-1 0,18-15 0,-24 19 0,4-4 0,0 0 0,0 1 0,1 0 0,0 1 0,10-6 0,-16 10 0,1 0 0,-1 0 0,0 0 0,0 1 0,1-1 0,-1 1 0,0-1 0,1 1 0,-1 0 0,0 0 0,1 0 0,-1 0 0,1 0 0,-1 1 0,0-1 0,1 1 0,-1-1 0,0 1 0,0 0 0,0 0 0,1 0 0,-1 0 0,0 0 0,0 1 0,0-1 0,2 3 0,10 11 0,-1 1 0,0 0 0,-1 1 0,-1 1 0,-1-1 0,-1 2 0,9 20 0,-9-6 0,-9-29 0,1 1 0,0 0 0,1 0 0,-1-1 0,1 1 0,-1-1 0,2 1 0,-1-1 0,5 7 0,-7-11 0,1 0 0,-1 0 0,0 1 0,1-1 0,-1 0 0,1 0 0,-1 0 0,1 0 0,-1 0 0,1 0 0,-1 0 0,1 0 0,-1 0 0,1 0 0,-1-1 0,0 1 0,1 0 0,-1 0 0,1 0 0,-1 0 0,1-1 0,-1 1 0,0 0 0,1 0 0,-1-1 0,0 1 0,1 0 0,-1-1 0,0 1 0,1 0 0,-1-1 0,0 1 0,0-1 0,1 1 0,-1-1 0,12-17 0,-11 16 0,16-28 0,0-2 0,24-31 0,-35 54 0,1 1 0,0 0 0,0 1 0,0-1 0,1 2 0,0-1 0,1 1 0,12-8 0,-19 13 0,1 0 0,0-1 0,-1 1 0,1 0 0,0 0 0,-1 1 0,1-1 0,0 1 0,0-1 0,0 1 0,0 0 0,-1 0 0,1 0 0,0 0 0,0 1 0,0-1 0,-1 1 0,1-1 0,0 1 0,0 0 0,-1 0 0,1 1 0,-1-1 0,1 0 0,-1 1 0,1-1 0,-1 1 0,0 0 0,0 0 0,0 0 0,4 4 0,3 7 0,0 0 0,-1 1 0,0 0 0,11 27 0,4 6 0,-21-43 0,1 0 0,-1 0 0,1 0 0,1-1 0,-1 1 0,0-1 0,1 0 0,0 0 0,-1 0 0,1 0 0,0-1 0,1 1 0,-1-1 0,9 3 0,-11-5 0,1 1 0,0 0 0,0-1 0,0 0 0,0 0 0,0 0 0,0 0 0,0 0 0,0-1 0,0 1 0,0-1 0,0 0 0,-1 0 0,1 0 0,0 0 0,0 0 0,-1-1 0,1 1 0,-1-1 0,1 1 0,-1-1 0,0 0 0,0 0 0,1 0 0,1-3 0,4-6 0,-1 0 0,0 0 0,0 0 0,-1-1 0,-1 0 0,0 0 0,6-24 0,-3 6 0,-2-1 0,3-37 0,-8 35 0,-1 0 0,-1 0 0,-2 0 0,-2 0 0,0 1 0,-3-1 0,0 2 0,-2-1 0,-1 1 0,-2 1 0,-19-35 0,27 57 0,0 0 0,-1 1 0,0-1 0,0 1 0,0 1 0,-1-1 0,0 1 0,-12-8 0,17 13 0,1 0 0,-1 0 0,0 0 0,0 0 0,0 1 0,1-1 0,-1 0 0,0 1 0,0 0 0,0-1 0,0 1 0,0 0 0,0 0 0,0 0 0,0 0 0,0 0 0,0 1 0,-3 0 0,3 0 0,0 0 0,0 1 0,0-1 0,0 1 0,0-1 0,1 1 0,-1 0 0,0 0 0,1 0 0,-1 0 0,1 0 0,0 0 0,0 0 0,-1 0 0,2 0 0,-1 1 0,0-1 0,-1 5 0,-1 8 0,0-1 0,0 1 0,2 0 0,0 1 0,1-1 0,0 0 0,1 0 0,4 22 0,4 6 0,24 69 0,-4-27-455,4-2 0,68 121 0,-82-172-6371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49.581"/>
    </inkml:context>
    <inkml:brush xml:id="br0">
      <inkml:brushProperty name="width" value="0.05" units="cm"/>
      <inkml:brushProperty name="height" value="0.05" units="cm"/>
    </inkml:brush>
  </inkml:definitions>
  <inkml:trace contextRef="#ctx0" brushRef="#br0">24 321 24575,'-1'-7'0,"0"1"0,0 0 0,0 0 0,-1 0 0,-3-9 0,-5-19 0,9 29 0,0-1 0,1 0 0,-1 0 0,1 1 0,1-1 0,-1 0 0,1 1 0,0-1 0,1 0 0,-1 1 0,1-1 0,0 1 0,0 0 0,1 0 0,-1 0 0,7-9 0,-4 9 0,-1 0 0,1 0 0,0 0 0,1 1 0,-1-1 0,1 1 0,0 1 0,0-1 0,0 1 0,0 0 0,0 1 0,1-1 0,12-2 0,-2 1 0,-1 2 0,1 0 0,1 0 0,-1 2 0,0 0 0,0 1 0,0 1 0,0 0 0,0 1 0,0 1 0,-1 1 0,32 13 0,-25-7 0,1 1 0,-2 2 0,0 0 0,-1 2 0,0 0 0,-1 1 0,31 36 0,-46-48 0,0 1 0,0 0 0,-1 0 0,0 0 0,0 1 0,-1-1 0,1 1 0,-2 0 0,1 0 0,2 11 0,-5-16 0,1 1 0,-1 0 0,0 0 0,0 0 0,0 0 0,0 0 0,-1-1 0,1 1 0,-1 0 0,0 0 0,0-1 0,0 1 0,0 0 0,0-1 0,0 1 0,-1-1 0,1 1 0,-1-1 0,0 0 0,0 1 0,0-1 0,0 0 0,0 0 0,0 0 0,0-1 0,-1 1 0,1-1 0,0 1 0,-6 1 0,0 1 0,0-1 0,-1 0 0,1-1 0,-1 0 0,0 0 0,1-1 0,-1 0 0,0-1 0,0 0 0,0 0 0,0-1 0,-10-2 0,16 3 0,0-1 0,0 1 0,1-1 0,-1 0 0,0 0 0,0 0 0,1 0 0,-1 0 0,0-1 0,1 1 0,-1-1 0,1 1 0,0-1 0,0 0 0,-1 0 0,1 0 0,0-1 0,1 1 0,-1 0 0,0-1 0,1 1 0,-1-1 0,1 1 0,0-1 0,0 0 0,0 0 0,0 1 0,0-1 0,1 0 0,-1 0 0,1 0 0,0 0 0,0 0 0,0 0 0,0 0 0,0 0 0,1 1 0,-1-1 0,2-4 0,1-2 0,0 1 0,1 0 0,0 0 0,0 0 0,0 0 0,1 0 0,1 1 0,-1 0 0,1 0 0,0 0 0,1 1 0,10-9 0,12-6 0,54-32 0,-73 47 0,46-24 0,-35 19 0,1 0 0,19-16 0,-38 25 0,0-1 0,0 1 0,0-1 0,0 0 0,-1 0 0,1 0 0,-1-1 0,3-5 0,-4 8 0,-1 0 0,1 0 0,-1 0 0,1 0 0,-1 0 0,0 0 0,1 0 0,-1-1 0,0 1 0,0 0 0,0 0 0,0-1 0,0 1 0,0 0 0,0 0 0,0 0 0,0-1 0,-1 1 0,1 0 0,-1 0 0,1 0 0,0 0 0,-1 0 0,0 0 0,1 0 0,-1 0 0,0 0 0,1 0 0,-1 0 0,-1-1 0,1 1 0,1 1 0,-1-1 0,1 1 0,-1-1 0,1 1 0,-1 0 0,0-1 0,1 1 0,-1 0 0,0-1 0,1 1 0,-1 0 0,0 0 0,1 0 0,-1 0 0,0-1 0,1 1 0,-1 0 0,0 0 0,0 0 0,1 0 0,-1 1 0,0-1 0,1 0 0,-1 0 0,0 0 0,-1 1 0,1 0 0,0 0 0,0 0 0,-1 0 0,1 0 0,0 1 0,0-1 0,0 0 0,0 0 0,0 1 0,1-1 0,-2 3 0,-1 3 0,0 1 0,1-1 0,0 0 0,0 9 0,1-3 0,0-1 0,1 0 0,1 1 0,0-1 0,1 0 0,1 0 0,-1 0 0,2 0 0,0 0 0,0-1 0,1 0 0,0 0 0,8 12 0,-9-15 0,1-1 0,0 0 0,1 0 0,-1 0 0,1-1 0,1 1 0,-1-2 0,1 1 0,0-1 0,0 0 0,1 0 0,-1 0 0,1-1 0,0-1 0,0 1 0,1-1 0,-1-1 0,18 4 0,-22-6 0,-1 1 0,1-1 0,0 0 0,-1 0 0,1 0 0,-1-1 0,1 1 0,0-1 0,-1 0 0,1 0 0,-1 0 0,1-1 0,-1 1 0,0-1 0,0 1 0,1-1 0,-1 0 0,0-1 0,-1 1 0,1 0 0,0-1 0,-1 0 0,1 1 0,-1-1 0,0 0 0,0 0 0,0 0 0,0-1 0,-1 1 0,1 0 0,-1-1 0,0 1 0,0-1 0,0 1 0,0-1 0,-1 1 0,1-1 0,-1 0 0,0 1 0,0-1 0,0 0 0,-1 1 0,1-1 0,-1 0 0,0 1 0,0-1 0,0 1 0,-1-1 0,1 1 0,-1 0 0,1 0 0,-4-4 0,-5-8 0,-1 0 0,-1 1 0,0 0 0,-1 1 0,-26-21 0,2 6 0,-44-25 0,51 37-1365,5 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27.847"/>
    </inkml:context>
    <inkml:brush xml:id="br0">
      <inkml:brushProperty name="width" value="0.05" units="cm"/>
      <inkml:brushProperty name="height" value="0.05" units="cm"/>
    </inkml:brush>
  </inkml:definitions>
  <inkml:trace contextRef="#ctx0" brushRef="#br0">470 0 24575,'-3'1'0,"1"-1"0,0 1 0,0 0 0,0 0 0,0-1 0,0 1 0,0 0 0,0 1 0,0-1 0,0 0 0,0 1 0,1-1 0,-1 1 0,-2 2 0,-23 28 0,22-25 0,-120 145 0,97-122 0,-2-1 0,-56 44 0,62-55-106,10-7-146,-1 0 0,0-1 0,0-1 1,-26 12-1,28-18-6574</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49.924"/>
    </inkml:context>
    <inkml:brush xml:id="br0">
      <inkml:brushProperty name="width" value="0.05" units="cm"/>
      <inkml:brushProperty name="height" value="0.05" units="cm"/>
    </inkml:brush>
  </inkml:definitions>
  <inkml:trace contextRef="#ctx0" brushRef="#br0">87 36 24575,'-5'-4'0,"1"1"0,0-1 0,-1 1 0,0 0 0,0 0 0,0 0 0,0 1 0,0-1 0,-1 1 0,1 1 0,-1-1 0,-7-1 0,12 3 0,1 0 0,-1 0 0,1 0 0,-1 0 0,1 0 0,-1 0 0,1 0 0,-1 0 0,1 1 0,0-1 0,-1 0 0,1 0 0,-1 0 0,1 0 0,-1 1 0,1-1 0,0 0 0,-1 0 0,1 1 0,-1-1 0,1 0 0,0 1 0,-1-1 0,1 0 0,0 1 0,-1-1 0,1 1 0,0-1 0,0 0 0,0 1 0,-1-1 0,1 1 0,0-1 0,0 1 0,0-1 0,0 1 0,0-1 0,0 0 0,0 1 0,0-1 0,0 1 0,0-1 0,0 1 0,0-1 0,0 1 0,0-1 0,0 1 0,1 0 0,9 24 0,58 79 0,-9-13 0,76 165 120,-116-212-417,-2 0 0,-3 1 0,-1 0 0,8 52 0,-16-55-6529</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0.313"/>
    </inkml:context>
    <inkml:brush xml:id="br0">
      <inkml:brushProperty name="width" value="0.05" units="cm"/>
      <inkml:brushProperty name="height" value="0.05" units="cm"/>
    </inkml:brush>
  </inkml:definitions>
  <inkml:trace contextRef="#ctx0" brushRef="#br0">21 7 24575,'0'-5'0,"0"4"0,0 5 0,5 8 0,2 6 0,-1 5 0,-6 7 0,-8 9 0,-6 1 0,-2-5-8191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0.968"/>
    </inkml:context>
    <inkml:brush xml:id="br0">
      <inkml:brushProperty name="width" value="0.05" units="cm"/>
      <inkml:brushProperty name="height" value="0.05" units="cm"/>
    </inkml:brush>
  </inkml:definitions>
  <inkml:trace contextRef="#ctx0" brushRef="#br0">1 85 24575,'-1'-15'0,"1"-24"0,0 37 0,0 1 0,1-1 0,-1 0 0,0 0 0,1 1 0,-1-1 0,1 0 0,-1 1 0,1-1 0,0 1 0,-1-1 0,1 0 0,0 1 0,0 0 0,0-1 0,2-1 0,-2 3 0,0-1 0,0 1 0,0 0 0,0 0 0,0 0 0,0 0 0,-1 0 0,1-1 0,0 2 0,0-1 0,0 0 0,0 0 0,0 0 0,0 0 0,0 1 0,-1-1 0,1 0 0,0 1 0,0-1 0,0 0 0,0 1 0,-1-1 0,1 1 0,0 0 0,-1-1 0,1 1 0,0 0 0,0 0 0,20 22 0,-20-22 0,44 59 0,-2-3 0,60 63 0,92 62 0,-152-147 0,2-2 0,85 49 0,-89-62-1365,-8-8-5461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1.326"/>
    </inkml:context>
    <inkml:brush xml:id="br0">
      <inkml:brushProperty name="width" value="0.05" units="cm"/>
      <inkml:brushProperty name="height" value="0.05" units="cm"/>
    </inkml:brush>
  </inkml:definitions>
  <inkml:trace contextRef="#ctx0" brushRef="#br0">113 295 24575,'-2'-41'0,"-8"-47"0,1 11 0,8 61 0,1 11 0,1 0 0,-1 0 0,-1 0 0,1 0 0,-1 0 0,0 0 0,0 0 0,0 0 0,-1 1 0,0-1 0,0 0 0,-5-8 0,7 13 0,0 0 0,-1 0 0,1 0 0,0 0 0,-1 0 0,1 0 0,0 0 0,0 0 0,-1 0 0,1 0 0,0 0 0,-1 0 0,1 0 0,0 0 0,-1 0 0,1 0 0,0 0 0,0 0 0,-1 0 0,1 0 0,0 0 0,0 1 0,-1-1 0,1 0 0,0 0 0,0 0 0,-1 0 0,1 1 0,0-1 0,0 0 0,0 0 0,-1 1 0,1-1 0,0 0 0,0 0 0,0 1 0,0-1 0,0 0 0,0 0 0,-1 1 0,-5 14 0,6-15 0,-13 40 0,2 0 0,2 0 0,2 1 0,-4 51 0,5 169 0,6-257 0,0 0-50,-1 9-82,1 0 1,0 0-1,1 0 1,1 0-1,0 0 1,0-1-1,2 1 1,-1-1-1,7 15 1,1-11-6695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1.733"/>
    </inkml:context>
    <inkml:brush xml:id="br0">
      <inkml:brushProperty name="width" value="0.05" units="cm"/>
      <inkml:brushProperty name="height" value="0.05" units="cm"/>
    </inkml:brush>
  </inkml:definitions>
  <inkml:trace contextRef="#ctx0" brushRef="#br0">1 173 24575,'5'-5'0,"5"-1"0,7 0 0,-1 6 0,3 7 0,-3 8 0,1 5 0,-2 9 0,1 5 0,-3 4 0,2 7 0,2-1 0,-1 2 0,1 2 0,2-2 0,-2-5 0,-4-8-8191</inkml:trace>
  <inkml:trace contextRef="#ctx0" brushRef="#br0" timeOffset="1">273 36 24575,'-4'-5'0,"-3"-6"0,-3-1 0,-1 6 0,7 5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2.344"/>
    </inkml:context>
    <inkml:brush xml:id="br0">
      <inkml:brushProperty name="width" value="0.05" units="cm"/>
      <inkml:brushProperty name="height" value="0.05" units="cm"/>
    </inkml:brush>
  </inkml:definitions>
  <inkml:trace contextRef="#ctx0" brushRef="#br0">26 361 24575,'0'0'0,"0"0"0,0 0 0,0 0 0,0 0 0,0 0 0,0 0 0,-1 0 0,1 0 0,0 0 0,0 0 0,0 0 0,0 0 0,0 0 0,0 0 0,0 0 0,-1 0 0,1 0 0,0 0 0,0 0 0,0 0 0,0 0 0,0 0 0,0 0 0,0 0 0,-1 0 0,1 0 0,0 0 0,0 0 0,0 0 0,0 0 0,0 0 0,0 0 0,0 0 0,0 0 0,-1 0 0,1 0 0,0 1 0,0-1 0,0 0 0,0 0 0,0 0 0,0 0 0,0 0 0,0 0 0,0 0 0,0 0 0,0 1 0,0-1 0,0 0 0,0 0 0,0 0 0,0 0 0,0 0 0,0 0 0,0 1 0,0-1 0,0 0 0,0 0 0,0 0 0,0 0 0,0 0 0,9 7 0,15 4 0,-16-10 0,-1 0 0,1-1 0,-1 0 0,1 0 0,-1-1 0,1 0 0,-1 0 0,1-1 0,-1 0 0,0 0 0,0-1 0,0 1 0,0-2 0,0 1 0,-1-1 0,8-6 0,-13 10 0,0-1 0,0 0 0,0 0 0,0 0 0,0 0 0,0 0 0,0 0 0,-1 0 0,1 0 0,0-1 0,-1 1 0,1 0 0,-1 0 0,1 0 0,-1-1 0,0 1 0,0 0 0,1-1 0,-1 1 0,0 0 0,0-1 0,0 1 0,0 0 0,-1-2 0,0 1 0,0-1 0,0 1 0,0 0 0,0 0 0,0-1 0,-1 1 0,1 0 0,-1 0 0,0 0 0,1 1 0,-4-4 0,-5-2 0,0 0 0,0 0 0,0 1 0,-12-5 0,17 9 0,1 0 0,0 1 0,0-1 0,-1 1 0,1 0 0,-1 0 0,1 0 0,-1 1 0,1 0 0,-1 0 0,1 0 0,-1 0 0,1 0 0,-7 2 0,8-1 0,1 0 0,-1 1 0,1-1 0,0 0 0,-1 1 0,1-1 0,0 1 0,0 0 0,0-1 0,0 1 0,0 0 0,0 1 0,1-1 0,-1 0 0,1 0 0,-1 1 0,1-1 0,0 1 0,0-1 0,0 1 0,0-1 0,0 1 0,1 0 0,-1-1 0,0 6 0,1 1 0,0 0 0,0 0 0,1 0 0,0 0 0,1 1 0,0-2 0,0 1 0,1 0 0,0 0 0,1-1 0,7 14 0,-4-8 0,2 0 0,0-1 0,0-1 0,1 1 0,0-1 0,13 10 0,-17-16 0,1-1 0,-1 0 0,1 0 0,0-1 0,0 0 0,1 0 0,-1 0 0,1-1 0,0 0 0,14 3 0,-16-5 0,0-1 0,0 0 0,0 0 0,0 0 0,0-1 0,0 1 0,0-2 0,0 1 0,0-1 0,0 1 0,0-1 0,-1-1 0,1 1 0,-1-1 0,8-6 0,-2 3 0,-1-1 0,0-1 0,0 1 0,-1-2 0,0 1 0,-1-1 0,0-1 0,0 1 0,-1-1 0,0-1 0,-1 1 0,0-1 0,0 0 0,-1-1 0,-1 1 0,0-1 0,-1 0 0,0 0 0,-1 0 0,2-25 0,-4-41 0,0 78 0,0 0 0,0 0 0,0 0 0,0 0 0,0 1 0,0-1 0,0 0 0,0 0 0,1 0 0,-1 0 0,0 0 0,0 1 0,0-1 0,0 0 0,0 0 0,1 0 0,-1 0 0,0 0 0,0 0 0,0 0 0,0 0 0,1 0 0,-1 0 0,0 0 0,0 0 0,0 0 0,1 0 0,-1 0 0,0 0 0,0 0 0,0 0 0,0 0 0,1 0 0,-1 0 0,0 0 0,0 0 0,0 0 0,1 0 0,-1 0 0,0 0 0,0 0 0,0 0 0,0 0 0,0-1 0,1 1 0,-1 0 0,0 0 0,0 0 0,0 0 0,0 0 0,0-1 0,0 1 0,0 0 0,1 0 0,-1 0 0,0 0 0,0-1 0,0 1 0,0 0 0,9 16 0,15 38 0,-13-27 0,0 0 0,2-1 0,1-1 0,1 0 0,30 37 0,-43-60 0,-1 0 0,1 0 0,0 0 0,0 0 0,0 0 0,1 0 0,-1-1 0,0 1 0,1-1 0,-1 1 0,1-1 0,-1 0 0,1 0 0,-1 0 0,1 0 0,0-1 0,0 1 0,-1-1 0,1 1 0,0-1 0,0 0 0,0 0 0,-1 0 0,1-1 0,0 1 0,0-1 0,0 1 0,-1-1 0,6-2 0,1-3 0,0 0 0,0 0 0,-1-1 0,0 0 0,0 0 0,9-12 0,1 1 0,-17 17 0,0-1 0,1 1 0,-1-1 0,1 1 0,-1-1 0,1 1 0,0 0 0,0 0 0,-1 0 0,1 0 0,0 0 0,0 0 0,0 1 0,0-1 0,0 1 0,0-1 0,0 1 0,0 0 0,0 0 0,0 0 0,1 0 0,-1 0 0,0 0 0,0 0 0,3 2 0,1 0 0,-1 1 0,1 1 0,-1-1 0,1 1 0,-1 0 0,8 8 0,-8-8 0,0 1 0,0-1 0,0 0 0,0 0 0,1-1 0,-1 0 0,13 6 0,-8-7 0,0-1 0,0 0 0,0 0 0,0-1 0,0 0 0,1 0 0,-1-1 0,13-4 0,84-24 0,-82 21 0,10-2 0,46-15 0,-75 22 0,0 1 0,0-1 0,0 0 0,0-1 0,0 1 0,-1-1 0,1-1 0,-1 1 0,7-8 0,-10 9 0,0 0 0,-1 0 0,1-1 0,-1 1 0,1 0 0,-1 0 0,0-1 0,0 1 0,-1-1 0,1 1 0,-1-1 0,1 1 0,-1-1 0,0 1 0,-1-1 0,1 0 0,-1 1 0,1-1 0,-1 1 0,0 0 0,0-1 0,-1 1 0,1 0 0,-1-1 0,1 1 0,-4-4 0,-4-7 0,-1 0 0,-1 0 0,0 1 0,-14-13 0,3 5-105,-1 2 0,0 0 0,-2 1 0,0 1 0,-1 1 0,-1 2 0,0 1 0,0 0 0,-2 2 0,1 2 0,-1 0 0,-33-4 0,7 5-6721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3.044"/>
    </inkml:context>
    <inkml:brush xml:id="br0">
      <inkml:brushProperty name="width" value="0.05" units="cm"/>
      <inkml:brushProperty name="height" value="0.05" units="cm"/>
    </inkml:brush>
  </inkml:definitions>
  <inkml:trace contextRef="#ctx0" brushRef="#br0">29 29 24575,'0'-5'0,"-5"-2"0,-1-3 0,0 3 0,2 9 0,0 12 0,2 10 0,1 8 0,5 5 0,2 5 0,0 0 0,-1 2 0,-1-7-8191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4.249"/>
    </inkml:context>
    <inkml:brush xml:id="br0">
      <inkml:brushProperty name="width" value="0.05" units="cm"/>
      <inkml:brushProperty name="height" value="0.05" units="cm"/>
    </inkml:brush>
  </inkml:definitions>
  <inkml:trace contextRef="#ctx0" brushRef="#br0">1 341 24575,'3'-18'0,"4"35"0,5 37 0,-12-53 0,12 70 0,-8-38 0,2 0 0,2-1 0,12 36 0,-16-61 0,-2-13 0,-3-14 0,-13-102 0,4-238 0,11 307 0,-2 40 0,1 9 0,-1-1 0,1 1 0,0-1 0,1 1 0,-1-1 0,1 1 0,-1 0 0,1-1 0,1 1 0,-1 0 0,0-1 0,5-6 0,-5 11 0,-1 0 0,1 1 0,0-1 0,0 0 0,0 1 0,-1-1 0,1 1 0,0-1 0,-1 1 0,1 0 0,0-1 0,-1 1 0,1-1 0,-1 1 0,1 0 0,-1 0 0,1-1 0,-1 1 0,0 0 0,1 0 0,-1-1 0,0 1 0,1 0 0,-1 0 0,0 1 0,7 11 0,100 78 0,-62-37 0,-2 1 0,-2 2 0,61 117 0,-79-129-682,30 85-1,-40-87-6143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4.591"/>
    </inkml:context>
    <inkml:brush xml:id="br0">
      <inkml:brushProperty name="width" value="0.05" units="cm"/>
      <inkml:brushProperty name="height" value="0.05" units="cm"/>
    </inkml:brush>
  </inkml:definitions>
  <inkml:trace contextRef="#ctx0" brushRef="#br0">35 10 24575,'-5'5'0,"-6"1"0,-1 4 0,6 1 0,8-2 0,14-2 0,13-3 0,11-6 0,8-3 0,5-5 0,3-6 0,1 1 0,-9 2-8191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4.966"/>
    </inkml:context>
    <inkml:brush xml:id="br0">
      <inkml:brushProperty name="width" value="0.05" units="cm"/>
      <inkml:brushProperty name="height" value="0.05" units="cm"/>
    </inkml:brush>
  </inkml:definitions>
  <inkml:trace contextRef="#ctx0" brushRef="#br0">1 0 24575,'1'14'0,"0"-1"0,1 1 0,1-1 0,1 0 0,5 17 0,35 77 0,-25-61 0,60 126 0,-42-95 0,-3 1 0,24 82 0,-47-109 0,-13-45 0,-3-12 0,-4-11 0,5 9 0,-92-238 0,83 209 0,3 0 0,1-1 0,2 0 0,-4-68 0,11 103 0,0-1 0,0 1 0,0 0 0,0-1 0,1 1 0,-1 0 0,1-1 0,0 1 0,0 0 0,0 0 0,0 0 0,1 0 0,-1 0 0,1 0 0,0 0 0,0 0 0,0 1 0,4-5 0,-4 6 0,1-1 0,0 0 0,0 1 0,0-1 0,0 1 0,0 0 0,0 0 0,0 0 0,0 0 0,1 1 0,-1-1 0,0 1 0,0 0 0,1 0 0,-1 0 0,0 1 0,0-1 0,1 1 0,3 0 0,13 5 0,0 1 0,0 1 0,-1 0 0,0 2 0,0 0 0,-1 1 0,0 1 0,-1 1 0,0 0 0,25 27 0,-39-37 0,0 0 0,0 1 0,-1 0 0,1 0 0,-1 0 0,1 0 0,-1 0 0,0 0 0,1 6 0,-3-8 0,1-1 0,-1 0 0,0 1 0,0-1 0,0 0 0,0 1 0,-1-1 0,1 0 0,0 1 0,0-1 0,-1 0 0,1 0 0,-1 1 0,1-1 0,-1 0 0,1 0 0,-1 0 0,0 1 0,0-1 0,0 0 0,0 0 0,1 0 0,-1 0 0,0-1 0,-1 1 0,1 0 0,0 0 0,0-1 0,0 1 0,0 0 0,-1-1 0,1 1 0,0-1 0,0 0 0,-3 1 0,-15 3 0,0 0 0,0-2 0,-1 0 0,1-2 0,-1 0 0,1-1 0,0 0 0,-1-2 0,-30-8 0,4-5-1365,9-2-5461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28.272"/>
    </inkml:context>
    <inkml:brush xml:id="br0">
      <inkml:brushProperty name="width" value="0.05" units="cm"/>
      <inkml:brushProperty name="height" value="0.05" units="cm"/>
    </inkml:brush>
  </inkml:definitions>
  <inkml:trace contextRef="#ctx0" brushRef="#br0">330 1 24575,'-5'0'0,"-1"4"0,-4 2 0,-6 0 0,1 4 0,-2-1 0,-3-1 0,-3 2 0,-1 0 0,-3-2 0,0-2 0,0-3 0,-1-1 0,5 4 0,1 0 0,0 0 0,4-1-8191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5.342"/>
    </inkml:context>
    <inkml:brush xml:id="br0">
      <inkml:brushProperty name="width" value="0.05" units="cm"/>
      <inkml:brushProperty name="height" value="0.05" units="cm"/>
    </inkml:brush>
  </inkml:definitions>
  <inkml:trace contextRef="#ctx0" brushRef="#br0">0 36 24575,'11'-6'0,"0"0"0,0 1 0,0 0 0,21-5 0,-30 9 0,1 0 0,-1 1 0,0-1 0,0 1 0,1 0 0,-1 0 0,0 0 0,0 0 0,1 0 0,-1 1 0,0-1 0,0 1 0,1-1 0,-1 1 0,0 0 0,0 0 0,0-1 0,0 2 0,0-1 0,0 0 0,0 0 0,0 1 0,-1-1 0,1 1 0,0-1 0,1 3 0,7 13 0,-1-1 0,-1 1 0,0 1 0,8 28 0,-2-5 0,57 139 0,142 259 0,-191-410 0,-14-27 0,-10-19 0,-31-92 0,15 53 0,-19-98 0,34 137 0,1-1 0,0 1 0,2-1 0,0 0 0,1 1 0,1-1 0,1 1 0,0-1 0,1 1 0,7-18 0,-8 27 0,1 1 0,0 0 0,0-1 0,1 1 0,0 1 0,0-1 0,0 1 0,1 0 0,0 0 0,0 1 0,1-1 0,-1 1 0,1 1 0,0-1 0,10-4 0,-11 6 0,0 1 0,1 0 0,-1 0 0,0 0 0,1 1 0,-1-1 0,1 2 0,-1-1 0,1 1 0,-1 0 0,1 0 0,-1 1 0,1-1 0,-1 2 0,1-1 0,-1 1 0,1 0 0,-1 0 0,11 6 0,-14-7 3,0 1 1,0 0-1,0 0 0,0 0 0,-1 0 1,1 0-1,-1 1 0,1-1 0,-1 1 1,0-1-1,0 1 0,0 0 0,0 0 1,0 0-1,-1 0 0,0 0 0,1 0 1,-1 0-1,0 1 0,0-1 0,-1 0 0,1 1 1,-1-1-1,0 1 0,0-1 0,0 0 1,0 1-1,0-1 0,-1 1 0,1-1 1,-1 0-1,0 1 0,0-1 0,-1 0 1,1 0-1,-3 4 0,-3 7-215,-1-1 0,0 0 0,-1 0-1,-1-1 1,0 0 0,-18 17 0,-19 12-6614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6.083"/>
    </inkml:context>
    <inkml:brush xml:id="br0">
      <inkml:brushProperty name="width" value="0.05" units="cm"/>
      <inkml:brushProperty name="height" value="0.05" units="cm"/>
    </inkml:brush>
  </inkml:definitions>
  <inkml:trace contextRef="#ctx0" brushRef="#br0">44 58 24575,'0'-4'0,"-1"1"0,1-1 0,-1 1 0,0 0 0,0-1 0,-1 1 0,1 0 0,0 0 0,-1 0 0,0 0 0,0 0 0,0 0 0,0 1 0,0-1 0,-1 1 0,1-1 0,-5-2 0,7 5 0,0-1 0,-1 1 0,1 0 0,0 0 0,-1 0 0,1 0 0,0 0 0,-1 0 0,1 0 0,0 0 0,-1 0 0,1 0 0,-1 0 0,1 0 0,0 0 0,-1 0 0,1 1 0,0-1 0,-1 0 0,1 0 0,0 0 0,-1 0 0,1 1 0,0-1 0,0 0 0,-1 0 0,1 0 0,0 1 0,0-1 0,-1 0 0,1 1 0,0-1 0,0 0 0,0 0 0,0 1 0,-1-1 0,1 0 0,0 1 0,0-1 0,0 1 0,0-1 0,0 0 0,0 1 0,0-1 0,0 0 0,0 1 0,0-1 0,0 0 0,0 1 0,0-1 0,0 0 0,0 1 0,2 22 0,-2-23 0,102 481 0,-76-365 0,-18-81 0,16 65 0,-20-87 0,0 0 0,1-1 0,0 0 0,1 0 0,10 14 0,-16-25 0,0-1 0,1 1 0,-1 0 0,1-1 0,-1 1 0,1 0 0,-1-1 0,1 1 0,-1-1 0,1 1 0,-1-1 0,1 1 0,-1-1 0,1 1 0,0-1 0,-1 0 0,1 1 0,0-1 0,0 0 0,-1 1 0,1-1 0,0 0 0,-1 0 0,1 0 0,0 0 0,0 0 0,0 0 0,-1 0 0,1 0 0,0 0 0,0 0 0,-1 0 0,1-1 0,0 1 0,-1 0 0,1 0 0,0-1 0,0 1 0,-1 0 0,1-1 0,-1 1 0,1-1 0,0 1 0,-1-1 0,1 1 0,-1-1 0,1 1 0,-1-1 0,1 0 0,-1 1 0,0-1 0,1 0 0,-1 1 0,0-1 0,1 0 0,-1 0 0,5-8 0,-1 0 0,0 0 0,3-14 0,-5 15 0,29-95 0,-17 54 0,1 0 0,43-89 0,-187 252 0,17-34 0,112-79 0,0-1 0,-1 0 0,1 1 0,-1-1 0,1 0 0,0 1 0,0-1 0,-1 0 0,1 1 0,0-1 0,0 1 0,-1-1 0,1 1 0,0-1 0,0 0 0,0 1 0,0-1 0,0 1 0,0-1 0,0 1 0,0-1 0,0 1 0,0-1 0,0 1 0,0-1 0,0 1 0,0-1 0,0 0 0,0 1 0,0-1 0,0 1 0,1-1 0,-1 1 0,0-1 0,0 0 0,1 1 0,-1-1 0,0 1 0,1-1 0,-1 0 0,0 1 0,1-1 0,-1 0 0,0 0 0,1 1 0,-1-1 0,1 0 0,-1 0 0,1 0 0,-1 1 0,0-1 0,1 0 0,0 0 0,32 13 0,-23-9 0,344 140-1365,-328-134-5461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7.297"/>
    </inkml:context>
    <inkml:brush xml:id="br0">
      <inkml:brushProperty name="width" value="0.05" units="cm"/>
      <inkml:brushProperty name="height" value="0.05" units="cm"/>
    </inkml:brush>
  </inkml:definitions>
  <inkml:trace contextRef="#ctx0" brushRef="#br0">36 370 24575,'-6'-8'0,"0"-1"0,1-1 0,1 1 0,-5-12 0,4 7 0,17 43 0,40 128 0,-8-24 0,-44-132 0,0 0 0,1 1 0,-1-1 0,0 0 0,1 0 0,-1 0 0,1 0 0,0 1 0,-1-1 0,1 0 0,0 0 0,0 0 0,0 0 0,-1 0 0,1-1 0,0 1 0,0 0 0,0 0 0,0-1 0,1 1 0,-1 0 0,0-1 0,1 1 0,-1-1 0,0 0 0,1 0 0,-1-1 0,0 1 0,0 0 0,0-1 0,0 1 0,0-1 0,0 1 0,0-1 0,0 0 0,0 1 0,0-1 0,-1 0 0,1 0 0,0 0 0,0 1 0,-1-1 0,2-2 0,5-7 0,-1-1 0,-1 1 0,7-18 0,-11 26 0,10-25 0,1 0 0,25-38 0,-31 55 0,0 2 0,1-1 0,-1 1 0,2 0 0,-1 1 0,1-1 0,0 1 0,1 1 0,-1 0 0,14-7 0,-20 12 0,1 0 0,-1 0 0,0 0 0,1 0 0,-1 1 0,1 0 0,-1-1 0,1 1 0,-1 0 0,0 0 0,1 0 0,-1 0 0,1 1 0,-1-1 0,1 1 0,-1-1 0,0 1 0,1 0 0,-1 0 0,0 0 0,0 0 0,1 0 0,-1 1 0,0-1 0,0 1 0,-1-1 0,1 1 0,0 0 0,0 0 0,-1-1 0,1 1 0,-1 0 0,0 0 0,2 4 0,5 9 0,0 0 0,-1 0 0,-1 1 0,5 17 0,-3-8 0,-3-10 0,1-1 0,0 0 0,1 0 0,0 0 0,14 18 0,-18-28 0,0-1 0,0 0 0,0 0 0,0 0 0,0 0 0,1-1 0,-1 1 0,1-1 0,0 0 0,0 0 0,0 0 0,0-1 0,0 1 0,0-1 0,0 0 0,0 0 0,1-1 0,-1 1 0,0-1 0,1 0 0,-1 0 0,0 0 0,1-1 0,5-1 0,3-1 0,0-1 0,0 0 0,-1-1 0,0-1 0,0 0 0,0 0 0,18-14 0,-13 6 0,0 0 0,-1 0 0,28-33 0,-36 37 0,-1-1 0,0 1 0,-1-1 0,0 0 0,-1 0 0,0-1 0,0 0 0,-1 0 0,-1 0 0,0 0 0,-1 0 0,0-1 0,0-20 0,-2 31 0,0 0 0,0 0 0,0 1 0,0-1 0,0 0 0,0 1 0,0-1 0,-1 0 0,1 1 0,-1-1 0,1 0 0,-1 1 0,0-1 0,1 1 0,-1-1 0,0 1 0,0-1 0,0 1 0,0 0 0,0-1 0,-1 1 0,1 0 0,0 0 0,0 0 0,-1 0 0,1 0 0,-1 0 0,1 0 0,-1 0 0,1 1 0,-1-1 0,0 1 0,1-1 0,-1 1 0,-2-1 0,2 1 0,0 1 0,0-1 0,0 1 0,0 0 0,0-1 0,0 1 0,0 0 0,0 0 0,1 0 0,-1 0 0,0 1 0,0-1 0,1 0 0,-1 1 0,1-1 0,0 1 0,-1-1 0,1 1 0,0 0 0,0 0 0,0 0 0,0-1 0,0 1 0,0 0 0,0 0 0,1 0 0,-1 0 0,0 3 0,0 5 0,-1 0 0,1 0 0,1 0 0,0 0 0,0 0 0,1-1 0,0 1 0,1 0 0,0 0 0,1-1 0,0 1 0,0-1 0,1 0 0,6 12 0,-7-15 0,1 0 0,0 0 0,0 0 0,0 0 0,1-1 0,0 1 0,0-1 0,0 0 0,1-1 0,0 1 0,0-1 0,0 0 0,0-1 0,0 0 0,1 0 0,0 0 0,-1 0 0,1-1 0,0-1 0,10 3 0,-14-4 0,0 1 0,0-1 0,0 0 0,0 0 0,0 0 0,-1 0 0,1-1 0,0 1 0,0-1 0,0 1 0,0-1 0,0 0 0,-1 0 0,1 0 0,0-1 0,-1 1 0,1-1 0,-1 1 0,1-1 0,-1 0 0,0 0 0,0 0 0,0 0 0,0 0 0,0-1 0,0 1 0,-1-1 0,1 1 0,-1-1 0,1 1 0,-1-1 0,0 0 0,0 0 0,0 1 0,-1-1 0,1 0 0,-1 0 0,1 0 0,-1-4 0,0-3 0,0 0 0,0 0 0,-1-1 0,-1 1 0,1 0 0,-1 1 0,-1-1 0,0 0 0,-1 1 0,-6-14 0,1 7 0,0 1 0,-2 1 0,0-1 0,0 2 0,-1-1 0,-1 2 0,0 0 0,0 0 0,-2 1 0,-19-12 0,99 36 0,-8-5 0,-19 0 0,63 3 0,-83-10 0,-1-1 0,1-1 0,-1-1 0,0-1 0,0 0 0,19-6 0,-31 7 0,0 1 0,0-1 0,0 0 0,0 1 0,0 0 0,0 0 0,9 1 0,-13 0 0,0 0 0,-1 0 0,1 0 0,0 0 0,0 0 0,-1 1 0,1-1 0,0 0 0,-1 0 0,1 1 0,0-1 0,-1 1 0,1-1 0,0 1 0,-1-1 0,1 1 0,-1-1 0,1 1 0,-1-1 0,1 2 0,0 0 0,0-1 0,-1 1 0,0 0 0,1-1 0,-1 1 0,0 0 0,0-1 0,0 1 0,0 0 0,0-1 0,0 1 0,0 0 0,-1 2 0,-15 55 0,10-37 0,0 0 0,-3 28 0,8-44 0,1 0 0,-1 1 0,1-1 0,1 0 0,-1 0 0,1 0 0,0 0 0,1 0 0,-1 0 0,1 0 0,0-1 0,1 1 0,3 6 0,-5-10 0,1 0 0,-1 1 0,1-1 0,0 0 0,0 0 0,0 0 0,0 0 0,0-1 0,0 1 0,0 0 0,1-1 0,-1 1 0,1-1 0,-1 0 0,1 0 0,-1 0 0,1 0 0,0-1 0,-1 1 0,1-1 0,0 1 0,0-1 0,-1 0 0,1 0 0,0 0 0,0 0 0,-1-1 0,1 1 0,0-1 0,0 0 0,-1 1 0,1-1 0,-1 0 0,1-1 0,3-1 0,3-2 0,0-1 0,0 1 0,-1-1 0,0-1 0,-1 1 0,1-1 0,-1-1 0,9-12 0,-7 6 0,0-1 0,-1 0 0,9-28 0,-10 26 0,0 0 0,14-23 0,-21 39 0,0 0 0,0 1 0,1-1 0,-1 1 0,0-1 0,0 1 0,1-1 0,-1 1 0,0-1 0,0 1 0,1-1 0,-1 1 0,1 0 0,-1-1 0,0 1 0,1-1 0,-1 1 0,1 0 0,-1-1 0,1 1 0,-1 0 0,1 0 0,-1-1 0,1 1 0,-1 0 0,1 0 0,-1 0 0,1 0 0,0 0 0,-1 0 0,1 0 0,-1 0 0,1 0 0,-1 0 0,1 0 0,0 0 0,-1 0 0,1 0 0,-1 0 0,1 0 0,-1 1 0,1-1 0,-1 0 0,1 0 0,-1 1 0,1-1 0,-1 0 0,1 1 0,-1-1 0,1 1 0,-1-1 0,0 0 0,1 1 0,-1-1 0,0 1 0,1-1 0,-1 1 0,0-1 0,0 1 0,0-1 0,1 1 0,-1 0 0,0-1 0,0 2 0,14 48 0,-10-34 0,-1-7 0,0-1 0,1 1 0,0-1 0,0 0 0,1-1 0,0 1 0,1-1 0,-1 0 0,1 0 0,1-1 0,12 12 0,-16-16 0,1 0 0,-1 0 0,0 0 0,1 0 0,-1 0 0,1 0 0,-1-1 0,1 0 0,0 0 0,0 0 0,-1 0 0,1 0 0,0-1 0,0 0 0,0 0 0,0 0 0,0 0 0,0 0 0,0-1 0,-1 0 0,1 0 0,0 0 0,0 0 0,-1-1 0,1 1 0,-1-1 0,1 0 0,-1 0 0,0 0 0,5-4 0,-4 2 0,0 0 0,0-1 0,0 0 0,0 0 0,-1 0 0,1-1 0,-1 1 0,-1-1 0,1 0 0,-1 0 0,0 1 0,0-1 0,-1-1 0,0 1 0,0 0 0,0-13 0,0 3 0,-2 0 0,0-1 0,0 1 0,-2 0 0,-5-21 0,4 21-91,0 1 0,-2 1 0,0-1 0,0 1 0,-1-1 0,-1 2 0,0-1 0,-1 1 0,-1 1 0,0 0 0,0 0 0,-1 1 0,-1 0 0,-23-17 0,-7 5-6735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8.438"/>
    </inkml:context>
    <inkml:brush xml:id="br0">
      <inkml:brushProperty name="width" value="0.05" units="cm"/>
      <inkml:brushProperty name="height" value="0.05" units="cm"/>
    </inkml:brush>
  </inkml:definitions>
  <inkml:trace contextRef="#ctx0" brushRef="#br0">46 270 24575,'0'-4'0,"0"1"0,0-1 0,-1 1 0,1 0 0,-1-1 0,0 1 0,0 0 0,0 0 0,0 0 0,-1 0 0,1 0 0,-1 0 0,1 0 0,-4-3 0,5 6 0,0 0 0,0 0 0,0 0 0,-1 0 0,1 0 0,0-1 0,0 1 0,0 0 0,-1 0 0,1 0 0,0 0 0,0 0 0,0 0 0,-1 0 0,1 0 0,0 0 0,0 1 0,0-1 0,-1 0 0,1 0 0,0 0 0,0 0 0,0 0 0,-1 0 0,1 0 0,0 0 0,0 0 0,0 1 0,0-1 0,-1 0 0,1 0 0,0 0 0,0 0 0,0 1 0,0-1 0,0 0 0,0 0 0,0 0 0,-1 0 0,1 1 0,0-1 0,0 0 0,0 0 0,0 1 0,0-1 0,0 0 0,0 0 0,0 0 0,0 1 0,0-1 0,0 0 0,-3 17 0,2-14 0,-5 30 0,1 0 0,2 0 0,0 0 0,3 0 0,5 53 0,-3-76 0,0 1 0,0-1 0,1 0 0,1 0 0,0 0 0,0 0 0,1-1 0,0 0 0,9 12 0,-9-15 0,1 1 0,0-1 0,0-1 0,1 1 0,-1-1 0,1 0 0,0-1 0,0 1 0,1-2 0,0 1 0,-1-1 0,1 0 0,10 2 0,0 0 0,-1-2 0,0 0 0,1-1 0,0 0 0,-1-2 0,1 0 0,0-1 0,-1-1 0,1 0 0,-1-1 0,25-9 0,-34 9 0,1 0 0,0-1 0,-1 0 0,0 0 0,0-1 0,0-1 0,0 1 0,-1-1 0,0 0 0,0-1 0,-1 0 0,0 0 0,0 0 0,0 0 0,-1-1 0,0 0 0,-1-1 0,0 1 0,0-1 0,-1 1 0,0-1 0,4-18 0,-4 11 0,-1 1 0,0 0 0,-2-1 0,1 1 0,-2-1 0,0 1 0,-1-1 0,-1 1 0,0 0 0,-8-23 0,5 29 0,5 16 0,4 18 0,1-16 0,1 1 0,0 0 0,0-1 0,1 0 0,0 0 0,1 0 0,0-1 0,0 0 0,0-1 0,1 1 0,1-1 0,-1-1 0,1 0 0,0 0 0,12 6 0,-15-10 0,-1 1 0,1-1 0,0 0 0,0-1 0,0 1 0,0-1 0,0 0 0,0-1 0,1 1 0,-1-1 0,0 0 0,0-1 0,0 0 0,0 0 0,0 0 0,0 0 0,0-1 0,0 0 0,0-1 0,0 1 0,-1-1 0,1 0 0,-1 0 0,0-1 0,0 0 0,0 1 0,6-8 0,-2 1 0,-1-1 0,0 0 0,0 0 0,-1-1 0,-1 0 0,0 0 0,0-1 0,-1 0 0,-1 0 0,0 0 0,2-16 0,-3 14 0,-1-1 0,0 1 0,-1-1 0,-1 1 0,-1 0 0,0-1 0,-1 1 0,0 0 0,-8-26 0,7 33 0,-1 1 0,0-1 0,0 0 0,-1 1 0,1 0 0,-2 0 0,1 0 0,-1 1 0,-6-6 0,10 10 0,1 1 0,-1-1 0,0 1 0,1-1 0,-1 1 0,0 0 0,0 0 0,0 0 0,0 0 0,0 0 0,0 0 0,0 0 0,0 1 0,0-1 0,0 1 0,-1 0 0,1-1 0,0 1 0,0 0 0,0 0 0,-1 1 0,1-1 0,0 0 0,0 1 0,0-1 0,0 1 0,0-1 0,0 1 0,0 0 0,0 0 0,0 0 0,0 0 0,0 1 0,0-1 0,1 0 0,-1 1 0,0-1 0,1 1 0,-3 3 0,2-2-40,-1 0 0,1 1 0,0-1 0,0 1-1,1 0 1,-1-1 0,1 1 0,0 0 0,0 0 0,0 0 0,1 0-1,-1 0 1,1 0 0,0 0 0,0 0 0,0 0 0,1 0-1,-1 0 1,1 0 0,0 0 0,0 0 0,0 0 0,1-1 0,-1 1-1,1 0 1,0-1 0,0 1 0,0-1 0,1 0 0,-1 0-1,1 0 1,0 0 0,3 3 0,11 4-6786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9.012"/>
    </inkml:context>
    <inkml:brush xml:id="br0">
      <inkml:brushProperty name="width" value="0.05" units="cm"/>
      <inkml:brushProperty name="height" value="0.05" units="cm"/>
    </inkml:brush>
  </inkml:definitions>
  <inkml:trace contextRef="#ctx0" brushRef="#br0">85 161 24575,'-2'-10'0,"0"1"0,0 0 0,-1 1 0,0-1 0,-1 0 0,1 1 0,-11-15 0,3 2 0,8 12 0,-11-20 0,14 28 0,-1 0 0,1 0 0,-1 0 0,0-1 0,1 1 0,-1 0 0,0 0 0,0 0 0,0 0 0,0 1 0,0-1 0,0 0 0,0 0 0,0 0 0,0 1 0,-2-2 0,2 3 0,0 0 0,1 0 0,-1 0 0,0 0 0,1 0 0,-1 0 0,1 0 0,-1 0 0,1 0 0,-1 0 0,1 0 0,0 0 0,-1 1 0,1-1 0,0 0 0,0 0 0,0 0 0,0 1 0,0-1 0,0 0 0,1 2 0,-1-3 0,4 44 0,1 0 0,17 64 0,-7-39 0,53 326 0,-62-366 0,0-23 0,2-19 0,13-53 0,26-70 0,-40 120 0,0 1 0,1 0 0,0 1 0,1 0 0,1 0 0,14-15 0,-20 25 0,-1 1 0,0 0 0,1 0 0,-1 0 0,1 0 0,0 1 0,0 0 0,0 0 0,0 0 0,0 0 0,1 0 0,-1 1 0,6-2 0,-7 3 0,0 0 0,0 0 0,-1 0 0,1 1 0,0-1 0,0 0 0,-1 1 0,1 0 0,0 0 0,-1 0 0,1 0 0,-1 0 0,1 0 0,-1 1 0,0-1 0,1 1 0,-1-1 0,0 1 0,0 0 0,0 0 0,0 0 0,2 4 0,11 15 0,-2 0 0,0 1 0,-2 1 0,12 31 0,-14-31 0,0-1 0,2-1 0,0 0 0,1 0 0,16 19 0,-26-37 0,0-1 0,0 0 0,0 0 0,0 0 0,1 0 0,-1 0 0,1 0 0,-1 0 0,1-1 0,0 1 0,-1-1 0,1 0 0,0 0 0,0 0 0,0 0 0,0-1 0,0 1 0,0-1 0,0 1 0,4-1 0,-3-1 0,1 0 0,0 0 0,-1 0 0,1-1 0,0 1 0,-1-1 0,0 0 0,1-1 0,-1 1 0,0-1 0,6-5 0,2-2 0,0-1 0,-2-1 0,1 0 0,-1 0 0,-1-1 0,15-26 0,-17 24 0,0 0 0,-1-1 0,-1 1 0,-1-1 0,0 0 0,-1 0 0,0-1 0,-2 1 0,1-26 0,-2 40 0,0 0 0,0 0 0,0 0 0,0 0 0,-1 0 0,1 0 0,0 0 0,-1 0 0,0 0 0,1 0 0,-1 0 0,0 0 0,0 0 0,0 0 0,0 0 0,0 0 0,-1 1 0,1-1 0,0 1 0,-1-1 0,1 1 0,-1-1 0,0 1 0,0 0 0,1 0 0,-1 0 0,0 0 0,0 0 0,0 0 0,0 0 0,0 0 0,0 1 0,0-1 0,0 1 0,0 0 0,0 0 0,0-1 0,0 1 0,-1 1 0,1-1 0,0 0 0,0 0 0,0 1 0,0-1 0,0 1 0,0 0 0,0 0 0,0-1 0,0 1 0,0 0 0,1 1 0,-1-1 0,-3 2 0,-1 2 0,0-1 0,1 1 0,-1 1 0,1-1 0,0 0 0,0 1 0,1 0 0,0 0 0,0 1 0,0-1 0,1 1 0,0 0 0,0 0 0,0 0 0,1 0 0,0 0 0,1 1 0,0-1 0,0 1 0,0-1 0,1 1 0,0-1 0,1 0 0,-1 1 0,1-1 0,1 1 0,3 10 0,-3-10 0,1 0 0,0 0 0,1 0 0,0-1 0,0 1 0,0-1 0,1 0 0,0 0 0,1 0 0,-1-1 0,1 0 0,1 0 0,-1 0 0,1-1 0,0 0 0,0 0 0,0-1 0,1 0 0,0 0 0,0-1 0,0 0 0,0 0 0,0-1 0,10 2 0,19-2-1365,-3-6-5461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9.355"/>
    </inkml:context>
    <inkml:brush xml:id="br0">
      <inkml:brushProperty name="width" value="0.05" units="cm"/>
      <inkml:brushProperty name="height" value="0.05" units="cm"/>
    </inkml:brush>
  </inkml:definitions>
  <inkml:trace contextRef="#ctx0" brushRef="#br0">55 222 24575,'-1'-10'0,"-1"1"0,0-1 0,0 1 0,-1-1 0,0 1 0,-1 0 0,0 0 0,0 0 0,-6-8 0,-9-22 0,51 78 0,6 13 0,24 37 0,-54-77 0,-1 0 0,0 1 0,-2 0 0,1 0 0,3 15 0,-8-25 0,-1-7 0,-3-15 0,-5-50 0,8 50 0,0 0 0,1 0 0,1 0 0,1 1 0,6-23 0,-6 32 0,-1 1 0,1-1 0,0 1 0,1 0 0,0 0 0,0 1 0,1-1 0,0 1 0,0 0 0,1 0 0,0 1 0,0-1 0,10-7 0,-13 12-41,0 0 0,0 0-1,1 1 1,-1-1-1,0 1 1,1 0 0,-1-1-1,1 2 1,-1-1 0,1 0-1,-1 1 1,1-1-1,0 1 1,-1 0 0,1 0-1,-1 1 1,1-1 0,-1 1-1,1 0 1,0 0-1,-1 0 1,0 0 0,1 0-1,-1 1 1,0 0 0,0-1-1,0 1 1,0 0-1,0 1 1,0-1 0,0 0-1,2 5 1,14 11-6785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59.681"/>
    </inkml:context>
    <inkml:brush xml:id="br0">
      <inkml:brushProperty name="width" value="0.05" units="cm"/>
      <inkml:brushProperty name="height" value="0.05" units="cm"/>
    </inkml:brush>
  </inkml:definitions>
  <inkml:trace contextRef="#ctx0" brushRef="#br0">86 110 24575,'23'28'0,"-20"-24"0,0 0 0,0 0 0,0-1 0,0 1 0,1 0 0,-1-1 0,1 0 0,0 0 0,0 0 0,0-1 0,1 1 0,-1-1 0,0 0 0,7 2 0,2 0 0,1-2 0,0 1 0,20-1 0,-30-1 0,-1-1 0,1 0 0,0 0 0,0 0 0,-1 0 0,1-1 0,0 0 0,-1 0 0,1 0 0,0 0 0,-1 0 0,1-1 0,-1 1 0,0-1 0,1 0 0,-1 0 0,4-4 0,-6 5 0,0-1 0,0 0 0,0 0 0,-1 0 0,1 0 0,0 0 0,-1 0 0,0 0 0,1 0 0,-1 0 0,0 0 0,0 0 0,0 0 0,0-1 0,0 1 0,-1 0 0,1 0 0,-1 0 0,1 0 0,-1 0 0,0 0 0,0 1 0,0-1 0,0 0 0,0 0 0,0 0 0,0 1 0,-1-1 0,-1-2 0,-6-6 0,1 1 0,-1-1 0,-14-9 0,11 10 0,0 0 0,0 1 0,-1 0 0,-27-12 0,33 17 0,0 1 0,-1-1 0,1 1 0,0 1 0,0-1 0,-1 1 0,1 1 0,-1-1 0,1 1 0,-1 0 0,-14 3 0,19-2 0,0 0 0,0 0 0,0 0 0,0 0 0,0 1 0,1 0 0,-1-1 0,0 1 0,1 0 0,-1 0 0,1 0 0,0 0 0,0 1 0,0-1 0,0 1 0,-3 4 0,2-1 0,0 0 0,1 0 0,0 0 0,0 0 0,0 1 0,1-1 0,-2 13 0,2-4 0,1 0 0,1 0 0,0 0 0,1 0 0,0 0 0,7 21 0,-6-25-68,1 0 0,1-1-1,0 0 1,0 0 0,1 0 0,0 0-1,0-1 1,1 0 0,1 0 0,-1-1-1,1 0 1,1 0 0,0-1 0,0 0-1,0-1 1,1 0 0,-1 0 0,2-1-1,16 7 1,19 1-6758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00.073"/>
    </inkml:context>
    <inkml:brush xml:id="br0">
      <inkml:brushProperty name="width" value="0.05" units="cm"/>
      <inkml:brushProperty name="height" value="0.05" units="cm"/>
    </inkml:brush>
  </inkml:definitions>
  <inkml:trace contextRef="#ctx0" brushRef="#br0">25 65 24575,'-4'-6'0,"1"0"0,0 0 0,0 0 0,1 0 0,-1 0 0,-1-11 0,1 5 0,11 40 0,36 135 0,44 185 0,-84-330-110,36 135-1145,-26-116-5571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00.736"/>
    </inkml:context>
    <inkml:brush xml:id="br0">
      <inkml:brushProperty name="width" value="0.05" units="cm"/>
      <inkml:brushProperty name="height" value="0.05" units="cm"/>
    </inkml:brush>
  </inkml:definitions>
  <inkml:trace contextRef="#ctx0" brushRef="#br0">12 306 24575,'-1'-1'0,"0"0"0,0 1 0,1-1 0,-1 0 0,0 0 0,0 0 0,0 0 0,1 0 0,-1-1 0,0 1 0,1 0 0,-1 0 0,1 0 0,-1-1 0,1 1 0,0 0 0,-1 0 0,1-1 0,0 1 0,0 0 0,0-3 0,1 3 0,-1 0 0,1 0 0,-1-1 0,1 1 0,0 0 0,0 0 0,0 0 0,-1 0 0,1 0 0,0 1 0,0-1 0,0 0 0,0 0 0,1 0 0,-1 1 0,0-1 0,2 0 0,8-3 0,0 1 0,0 0 0,1 0 0,11 0 0,-9 1 0,8-2 0,0-1 0,-1-1 0,1-1 0,-1-1 0,-1-1 0,26-14 0,-39 19 0,-1 0 0,1-1 0,-1 0 0,0 0 0,0 0 0,-1-1 0,1 1 0,-1-1 0,0-1 0,-1 1 0,0-1 0,0 0 0,0 0 0,-1 0 0,0 0 0,0-1 0,-1 1 0,0-1 0,0 1 0,-1-1 0,1-9 0,-8-12 0,0 25 0,0 17 0,4 7 0,0 0 0,2-1 0,0 1 0,2 0 0,0 0 0,1-1 0,6 21 0,-5-19 0,3 14 0,33 150 0,-40-183 0,1 0 0,-1 0 0,1 0 0,0 0 0,0 0 0,0 0 0,0 0 0,0 0 0,0 0 0,1 0 0,-1 0 0,0-1 0,1 1 0,2 1 0,-3-2 0,0-1 0,0 0 0,0 0 0,-1 0 0,1 0 0,0 0 0,0 0 0,0 0 0,0 0 0,0-1 0,0 1 0,0 0 0,0-1 0,0 1 0,0 0 0,0-1 0,-1 1 0,1-1 0,0 1 0,0-1 0,-1 0 0,1 1 0,0-1 0,-1 0 0,1 1 0,0-1 0,-1 0 0,1 0 0,-1 1 0,1-1 0,-1 0 0,0 0 0,1-1 0,24-46 0,-17 32 0,0 0 0,17-25 0,-23 38 0,1 0 0,-1 0 0,1 1 0,-1-1 0,1 0 0,0 1 0,0 0 0,0-1 0,0 1 0,1 0 0,-1 1 0,0-1 0,1 1 0,-1-1 0,1 1 0,0 0 0,6-1 0,-7 2 0,0 0 0,1 1 0,-1-1 0,0 1 0,0 0 0,0 0 0,0 0 0,0 0 0,0 0 0,0 1 0,0 0 0,-1-1 0,1 1 0,0 0 0,-1 0 0,1 0 0,-1 0 0,0 1 0,4 4 0,4 7 0,0 0 0,11 23 0,-8-15 0,-11-17 0,1-1 0,0 1 0,0-1 0,0 0 0,1 0 0,-1-1 0,1 1 0,0-1 0,0 1 0,1-1 0,-1 0 0,0-1 0,1 1 0,0-1 0,-1 0 0,1 0 0,0 0 0,0-1 0,0 0 0,1 0 0,-1 0 0,0 0 0,0-1 0,0 0 0,1 0 0,-1 0 0,0-1 0,0 0 0,0 0 0,0 0 0,0-1 0,0 1 0,0-1 0,0 0 0,0-1 0,-1 1 0,1-1 0,-1 0 0,8-7 0,-6 5 0,0-1 0,-1 0 0,0 0 0,0-1 0,-1 0 0,1 0 0,-2 0 0,1 0 0,-1 0 0,0-1 0,0 0 0,-1 1 0,0-1 0,0 0 0,-1 0 0,1-16 0,-2 14 0,0 0 0,0 0 0,-1 0 0,0 0 0,-1 1 0,0-1 0,0 0 0,-1 1 0,-1 0 0,1-1 0,-1 1 0,-1 1 0,-9-15 0,13 21 0,0 0 0,-1 0 0,1 0 0,-1 0 0,0 1 0,1-1 0,-1 1 0,0-1 0,0 1 0,0-1 0,0 1 0,0 0 0,0 0 0,-1 0 0,1 0 0,0 0 0,0 1 0,-1-1 0,1 1 0,-1-1 0,1 1 0,0 0 0,-1 0 0,1 0 0,-1 0 0,1 0 0,0 1 0,-1-1 0,1 1 0,0-1 0,-4 2 0,3 0 0,-1 1 0,1-1 0,0 1 0,-1-1 0,1 1 0,1 0 0,-1 0 0,0 0 0,1 0 0,-1 1 0,1-1 0,0 1 0,0-1 0,0 1 0,1 0 0,-1 0 0,1 0 0,-1 4 0,1 2 8,0-1 0,0 1 0,1 0 0,0-1 0,1 1 0,0 0 0,1-1 0,0 1 0,0-1 0,1 1 0,0-1 0,0 0 0,1 0 0,9 13 0,-3-5-220,1 0 0,0-1 0,2 0-1,0-1 1,0 0 0,17 13 0,17 8-6614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01.409"/>
    </inkml:context>
    <inkml:brush xml:id="br0">
      <inkml:brushProperty name="width" value="0.05" units="cm"/>
      <inkml:brushProperty name="height" value="0.05" units="cm"/>
    </inkml:brush>
  </inkml:definitions>
  <inkml:trace contextRef="#ctx0" brushRef="#br0">304 422 24575,'0'-6'0,"1"0"0,0 0 0,1-1 0,0 1 0,3-8 0,5-20 0,-9 28 0,-1 1 0,1-1 0,-1 0 0,0 1 0,0-1 0,-1 1 0,0-1 0,0 0 0,0 1 0,0-1 0,-1 1 0,0 0 0,0 0 0,-1-1 0,1 1 0,-1 1 0,-6-9 0,6 10 0,0 0 0,0 0 0,0 0 0,-1 1 0,1-1 0,-1 1 0,0 0 0,1 0 0,-1 1 0,0-1 0,0 1 0,0-1 0,0 1 0,0 1 0,0-1 0,-1 0 0,1 1 0,0 0 0,0 0 0,0 0 0,0 1 0,-1-1 0,1 1 0,-6 2 0,-2 1 0,1 0 0,0 1 0,0 1 0,0 0 0,0 0 0,1 1 0,0 0 0,0 1 0,1 0 0,0 0 0,1 1 0,0 0 0,0 1 0,1 0 0,0 0 0,0 0 0,1 1 0,1 0 0,0 1 0,0-1 0,1 1 0,1-1 0,0 1 0,-1 13 0,3-22 0,1 0 0,0-1 0,0 1 0,0 0 0,0 0 0,0 0 0,1 0 0,-1-1 0,1 1 0,0 0 0,0-1 0,0 1 0,0 0 0,0-1 0,1 1 0,-1-1 0,1 0 0,0 1 0,-1-1 0,1 0 0,0 0 0,0 0 0,0 0 0,1-1 0,2 3 0,-1-3 0,-1 0 0,0 0 0,0 0 0,0 0 0,0-1 0,1 0 0,-1 1 0,0-1 0,1 0 0,-1-1 0,0 1 0,0-1 0,1 1 0,-1-1 0,0 0 0,0 0 0,0 0 0,0-1 0,0 1 0,0-1 0,-1 0 0,4-2 0,5-4 0,0-1 0,-1 0 0,0-1 0,-1 0 0,0-1 0,0 0 0,-1 0 0,0-1 0,-1 1 0,-1-2 0,0 1 0,-1-1 0,0 0 0,5-21 0,-4 10 0,-2-1 0,0 1 0,-2 0 0,-1-1 0,0 0 0,-2 1 0,-5-34 0,4 48 0,2 5 0,0 0 0,-1 0 0,0 0 0,0 0 0,0 0 0,-1 0 0,1 1 0,-1-1 0,0 0 0,-1 1 0,1-1 0,-1 1 0,-3-4 0,5 7 0,1 1 0,0 0 0,-1 0 0,1 0 0,0 0 0,-1-1 0,1 1 0,-1 0 0,1 0 0,0 0 0,-1 0 0,1 0 0,-1 0 0,1 0 0,-1 0 0,1 0 0,0 0 0,-1 0 0,1 1 0,-1-1 0,1 0 0,0 0 0,-1 0 0,1 0 0,0 1 0,-1-1 0,1 0 0,0 0 0,-1 1 0,1-1 0,0 0 0,-1 0 0,1 1 0,0-1 0,0 0 0,-1 1 0,1-1 0,0 1 0,0-1 0,0 0 0,0 1 0,0-1 0,-1 1 0,1-1 0,0 0 0,0 1 0,0-1 0,0 1 0,0-1 0,0 1 0,-4 24 0,4-24 0,-3 26 15,2 2 0,1-1 0,1 0 0,2 0 0,0-1 0,2 1 0,11 36 0,-12-51-98,1 0 1,0 0-1,0-1 1,1 0-1,1 0 1,0 0-1,1 0 1,0-1-1,1-1 1,0 0-1,0 0 1,1 0-1,1-1 1,-1-1-1,2 0 1,-1 0-1,13 6 1,2-3-6744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28.708"/>
    </inkml:context>
    <inkml:brush xml:id="br0">
      <inkml:brushProperty name="width" value="0.05" units="cm"/>
      <inkml:brushProperty name="height" value="0.05" units="cm"/>
    </inkml:brush>
  </inkml:definitions>
  <inkml:trace contextRef="#ctx0" brushRef="#br0">815 667 24575,'-2'-4'0,"0"-1"0,-1 1 0,1 0 0,-1 0 0,0 0 0,0 0 0,0 0 0,-1 1 0,1-1 0,-6-3 0,3 1 0,-195-178 0,-252-178 0,435 348 0,-1 1 0,-1 1 0,-36-16 0,57 28-25,-1 0 0,0 0-1,0 0 1,0 1 0,0-1 0,0 0-1,0 0 1,0 0 0,0 0-1,0 0 1,0 1 0,0-1 0,0 0-1,-1 0 1,1 0 0,0 0-1,0 0 1,0 1 0,0-1 0,0 0-1,0 0 1,0 0 0,0 0-1,0 0 1,0 0 0,-1 1 0,1-1-1,0 0 1,0 0 0,0 0-1,0 0 1,0 0 0,0 0 0,-1 0-1,1 0 1,0 0 0,0 0 0,0 0-1,0 0 1,0 0 0,-1 0-1,1 0 1,0 0 0,0 0 0,0 0-1,0 0 1,-1 0 0,1 0-1,0 0 1,0 0 0,0 0 0,0 0-1,-1 0 1,5 8-6801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01.986"/>
    </inkml:context>
    <inkml:brush xml:id="br0">
      <inkml:brushProperty name="width" value="0.05" units="cm"/>
      <inkml:brushProperty name="height" value="0.05" units="cm"/>
    </inkml:brush>
  </inkml:definitions>
  <inkml:trace contextRef="#ctx0" brushRef="#br0">187 427 24575,'1'-5'0,"0"-1"0,0 1 0,0 0 0,0 0 0,5-10 0,4-23 0,-10 33 0,0 1 0,0-1 0,0 1 0,-1-1 0,1 1 0,-1 0 0,0-1 0,0 1 0,-1 0 0,0 0 0,1 0 0,-1 0 0,0 0 0,-1 0 0,1 0 0,-1 0 0,0 1 0,0 0 0,0-1 0,0 1 0,0 0 0,-1 1 0,1-1 0,-1 0 0,0 1 0,0 0 0,0 0 0,0 0 0,0 1 0,0-1 0,0 1 0,-1 0 0,1 0 0,0 0 0,-1 1 0,1-1 0,-1 1 0,1 0 0,-1 1 0,1-1 0,-1 1 0,1 0 0,0 0 0,-1 0 0,1 0 0,0 1 0,0 0 0,0 0 0,0 0 0,0 0 0,1 1 0,-1-1 0,0 1 0,1 0 0,0 0 0,0 0 0,0 1 0,0-1 0,0 1 0,1-1 0,-3 5 0,3-4 0,0 0 0,0 1 0,0-1 0,1 0 0,-1 1 0,1-1 0,0 1 0,0-1 0,1 1 0,0-1 0,-1 1 0,1 0 0,1-1 0,-1 1 0,1 0 0,0-1 0,1 6 0,0-6 0,-1-1 0,1 0 0,0 0 0,0 0 0,0 0 0,0 0 0,0-1 0,1 1 0,-1 0 0,1-1 0,0 0 0,0 0 0,0 0 0,0 0 0,0 0 0,0 0 0,1-1 0,-1 1 0,0-1 0,1 0 0,-1 0 0,7 0 0,-3 0 0,1 0 0,0 0 0,0-1 0,0 0 0,-1 0 0,1-1 0,0 0 0,0 0 0,-1-1 0,1 0 0,-1-1 0,1 0 0,-1 0 0,0 0 0,0-1 0,0 0 0,-1 0 0,1-1 0,-1 1 0,0-1 0,8-10 0,-13 14 0,0-1 0,0 1 0,0 0 0,1 0 0,-1 0 0,0 0 0,0 0 0,1 0 0,-1 0 0,1 0 0,-1 0 0,1 0 0,-1 1 0,1-1 0,-1 1 0,1-1 0,3 0 0,-3 2 0,0 0 0,1 0 0,-1 0 0,0 0 0,0 0 0,1 1 0,-1-1 0,0 0 0,0 1 0,2 2 0,-3-3 0,8 5 0,-1-1 0,1 1 0,0-2 0,0 1 0,0-1 0,1-1 0,0 0 0,-1 0 0,1-1 0,0 0 0,0-1 0,0 0 0,0 0 0,1-1 0,-1-1 0,0 1 0,0-2 0,0 1 0,10-4 0,-12 3 0,1-1 0,-1 0 0,0 0 0,0 0 0,-1-1 0,1 0 0,-1-1 0,1 0 0,-2 0 0,1 0 0,0-1 0,-1 0 0,0 0 0,0-1 0,-1 0 0,0 0 0,0 0 0,-1 0 0,0-1 0,0 0 0,-1 0 0,4-11 0,-3 0 0,-1 0 0,-1 0 0,-1-1 0,-1 1 0,0-1 0,-2 1 0,0-1 0,-1 1 0,-1 0 0,-11-34 0,5 33 0,10 20 0,-1 0 0,1-1 0,0 1 0,0 0 0,0 0 0,-1-1 0,1 1 0,0 0 0,-1 0 0,1-1 0,0 1 0,0 0 0,-1 0 0,1 0 0,0 0 0,-1 0 0,1-1 0,0 1 0,-1 0 0,1 0 0,0 0 0,-1 0 0,1 0 0,0 0 0,-1 0 0,1 0 0,0 0 0,-1 0 0,1 0 0,-1 2 0,-1-1 0,1 1 0,0-1 0,1 1 0,-1-1 0,0 1 0,0-1 0,1 1 0,-1-1 0,1 1 0,-1 0 0,1 0 0,0-1 0,0 1 0,-1 0 0,1-1 0,0 1 0,1 2 0,-1 34-195,2 1 0,2-1 0,1 0 0,2 0 0,2-1 0,20 56 0,-11-47-6631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02.485"/>
    </inkml:context>
    <inkml:brush xml:id="br0">
      <inkml:brushProperty name="width" value="0.05" units="cm"/>
      <inkml:brushProperty name="height" value="0.05" units="cm"/>
    </inkml:brush>
  </inkml:definitions>
  <inkml:trace contextRef="#ctx0" brushRef="#br0">86 218 24575,'-37'-25'0,"32"22"0,0 0 0,0 1 0,0-2 0,1 1 0,-1 0 0,1-1 0,0 0 0,-6-8 0,10 12 0,-1-1 0,1 1 0,0-1 0,0 0 0,0 1 0,0-1 0,0 1 0,0-1 0,-1 0 0,2 1 0,-1-1 0,0 0 0,0 1 0,0-1 0,0 1 0,0-1 0,0 0 0,1 1 0,-1-1 0,0 1 0,0-1 0,1 1 0,-1-1 0,0 0 0,1 1 0,-1-1 0,1 1 0,-1 0 0,1-1 0,-1 1 0,1-1 0,-1 1 0,1 0 0,-1-1 0,1 1 0,0-1 0,23-9 0,0 5 0,1 0 0,-1 1 0,38 0 0,0-1 0,199-17 0,-225 14 0,-35 8 0,-1-1 0,1 1 0,-1 0 0,0 0 0,1-1 0,-1 1 0,1 0 0,-1-1 0,1 1 0,-1 0 0,0-1 0,1 1 0,-1 0 0,0-1 0,1 1 0,-1-1 0,0 1 0,0-1 0,1 1 0,-1-1 0,0 1 0,0-1 0,0 0 0,0 0 0,0 1 0,-1-1 0,1 0 0,0 0 0,-1 0 0,1 1 0,-1-1 0,1 0 0,-1 1 0,1-1 0,-1 0 0,0 1 0,1-1 0,-1 1 0,0-1 0,1 1 0,-1-1 0,0 1 0,-1-1 0,-11-7 0,-1 1 0,-1 1 0,1 0 0,-1 1 0,0 1 0,0 0 0,-1 1 0,-30-3 0,43 6 0,0 0 0,0 1 0,0-1 0,0 0 0,0 1 0,0 0 0,0-1 0,0 1 0,0 1 0,0-1 0,0 0 0,1 1 0,-1-1 0,1 1 0,-1 0 0,1 0 0,-1 0 0,-3 4 0,3-3 0,1 1 0,-1 0 0,1 1 0,-1-1 0,1 0 0,0 1 0,1-1 0,-1 1 0,1 0 0,0-1 0,-1 7 0,2-4 0,-1 0 0,1 1 0,0-1 0,0 0 0,1 0 0,0 0 0,0 0 0,0 0 0,1 0 0,1 0 0,-1 0 0,1 0 0,0-1 0,0 0 0,1 1 0,5 6 0,-4-9 0,0 1 0,1-1 0,0 0 0,-1 0 0,2-1 0,-1 1 0,0-2 0,1 1 0,-1-1 0,1 0 0,0 0 0,-1 0 0,1-1 0,0 0 0,0-1 0,0 1 0,9-2 0,-9 1 0,1-1 0,-1 1 0,1-2 0,-1 1 0,0-1 0,1 0 0,-1 0 0,0-1 0,0 0 0,-1 0 0,1-1 0,-1 0 0,1 0 0,-1-1 0,10-9 0,-12 9 0,-1 1 0,-1 0 0,1-1 0,-1 0 0,0 1 0,0-1 0,0 0 0,2-10 0,-4 14 0,-1 19-273,1 0 0,1 0 0,0 0 0,7 30 0,-3-23-6553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02.860"/>
    </inkml:context>
    <inkml:brush xml:id="br0">
      <inkml:brushProperty name="width" value="0.05" units="cm"/>
      <inkml:brushProperty name="height" value="0.05" units="cm"/>
    </inkml:brush>
  </inkml:definitions>
  <inkml:trace contextRef="#ctx0" brushRef="#br0">29 28 24575,'0'-5'0,"-4"-1"0,-3-4 0,2 3 0,0 9 0,1 8 0,2 7 0,1 5 0,1 9 0,0 7 0,5 8 0,1-1 0,0 3 0,-1-3 0,3-5 0,0-8-8191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03.230"/>
    </inkml:context>
    <inkml:brush xml:id="br0">
      <inkml:brushProperty name="width" value="0.05" units="cm"/>
      <inkml:brushProperty name="height" value="0.05" units="cm"/>
    </inkml:brush>
  </inkml:definitions>
  <inkml:trace contextRef="#ctx0" brushRef="#br0">39 13 24575,'-5'-5'0,"-6"-1"0,-1 5 0,1 7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03.672"/>
    </inkml:context>
    <inkml:brush xml:id="br0">
      <inkml:brushProperty name="width" value="0.05" units="cm"/>
      <inkml:brushProperty name="height" value="0.05" units="cm"/>
    </inkml:brush>
  </inkml:definitions>
  <inkml:trace contextRef="#ctx0" brushRef="#br0">84 110 24575,'2'0'0,"1"-1"0,-1 0 0,0 1 0,0-1 0,1 0 0,-1-1 0,0 1 0,0 0 0,0-1 0,0 1 0,0-1 0,-1 1 0,1-1 0,0 0 0,1-3 0,21-29 0,-23 33 0,-1-1 0,1 1 0,0 0 0,-1 0 0,1 0 0,-1-1 0,1 1 0,-1 0 0,0-1 0,0 1 0,1 0 0,-1-1 0,0 1 0,0 0 0,0-1 0,0 1 0,-1-1 0,1 1 0,0 0 0,-1 0 0,1-1 0,0 1 0,-1 0 0,0-1 0,1 1 0,-1 0 0,0 0 0,1 0 0,-1 0 0,0 0 0,0 0 0,0 0 0,0 0 0,0 0 0,0 0 0,0 0 0,0 1 0,-1-1 0,1 0 0,0 1 0,0-1 0,-1 1 0,1-1 0,0 1 0,-1 0 0,1 0 0,0-1 0,-2 1 0,-3-1 0,0 0 0,0 1 0,1 0 0,-1 0 0,0 0 0,0 1 0,0-1 0,1 1 0,-1 1 0,-7 1 0,10-2 0,1 1 0,-1-1 0,0 1 0,1-1 0,-1 1 0,1 0 0,-1 0 0,1 0 0,0 0 0,0 0 0,0 0 0,0 1 0,0-1 0,0 1 0,1-1 0,-1 1 0,1 0 0,0 0 0,0-1 0,0 1 0,0 0 0,0 0 0,1 0 0,-1 0 0,1 0 0,0 0 0,0 0 0,0 0 0,0 0 0,0 1 0,1-1 0,1 5 0,1 2 0,0 0 0,0-1 0,1 1 0,1-1 0,-1 0 0,2 0 0,-1 0 0,11 12 0,1-3 0,1-1 0,21 16 0,21 22 0,-58-54 0,-1 1 0,1-1 0,0 1 0,-1 0 0,0 0 0,1 0 0,-1-1 0,0 1 0,0 1 0,0-1 0,0 0 0,0 0 0,0 0 0,-1 0 0,1 1 0,-1-1 0,0 0 0,1 0 0,-1 1 0,0-1 0,0 0 0,-1 1 0,1-1 0,0 0 0,-1 1 0,-1 3 0,0-4 0,1 1 0,-1-1 0,0 0 0,0 1 0,0-1 0,0 0 0,-1 0 0,1-1 0,-1 1 0,1 0 0,-1-1 0,1 1 0,-1-1 0,0 0 0,0 0 0,0 0 0,0 0 0,1-1 0,-1 1 0,-5-1 0,-1 1-273,1-1 0,-1 0 0,1-1 0,-15-3 0,-2-1-6553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04.014"/>
    </inkml:context>
    <inkml:brush xml:id="br0">
      <inkml:brushProperty name="width" value="0.05" units="cm"/>
      <inkml:brushProperty name="height" value="0.05" units="cm"/>
    </inkml:brush>
  </inkml:definitions>
  <inkml:trace contextRef="#ctx0" brushRef="#br0">129 481 24575,'-14'-15'0,"1"-1"0,1 0 0,0-1 0,1 0 0,1-1 0,1 0 0,0 0 0,-8-29 0,12 33 0,0-1 0,2 0 0,0-1 0,0 1 0,2 0 0,0-1 0,0 1 0,2-1 0,0 1 0,1 0 0,5-24 0,-6 34 0,1 0 0,-1 0 0,1 0 0,1 0 0,-1 0 0,0 1 0,1 0 0,0-1 0,0 1 0,0 0 0,1 0 0,-1 0 0,1 1 0,0 0 0,0-1 0,0 1 0,1 0 0,-1 1 0,1-1 0,-1 1 0,1 0 0,0 0 0,0 1 0,0-1 0,0 1 0,0 0 0,0 0 0,0 1 0,6-1 0,-2 2 0,0-1 0,0 2 0,0-1 0,0 1 0,0 0 0,0 1 0,-1 0 0,1 1 0,-1-1 0,0 2 0,0-1 0,0 1 0,-1 0 0,0 1 0,13 11 0,-7-2 0,-1 1 0,0 0 0,-1 1 0,-1 0 0,0 0 0,-2 1 0,0 0 0,-1 1 0,0 0 0,-2 0 0,5 28 0,-1 14 0,-3 0 0,-1 85 0,-8 15 0,1 84 0,6-204-1365,2-8-5461</inkml:trace>
  <inkml:trace contextRef="#ctx0" brushRef="#br0" timeOffset="1">374 1217 24575,'0'5'0,"5"6"0,1-4 0,0-7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15.183"/>
    </inkml:context>
    <inkml:brush xml:id="br0">
      <inkml:brushProperty name="width" value="0.05" units="cm"/>
      <inkml:brushProperty name="height" value="0.05" units="cm"/>
    </inkml:brush>
  </inkml:definitions>
  <inkml:trace contextRef="#ctx0" brushRef="#br0">22 685 24575,'-2'-1'0,"1"1"0,0 0 0,0-1 0,0 1 0,0-1 0,0 1 0,0-1 0,0 0 0,0 1 0,0-1 0,0 0 0,0 0 0,0 0 0,1 1 0,-1-1 0,0 0 0,1 0 0,-1 0 0,0 0 0,1 0 0,-1-1 0,1 1 0,0 0 0,-1 0 0,1 0 0,0 0 0,0 0 0,0-1 0,-1 1 0,1 0 0,0 0 0,1 0 0,-1-1 0,0-1 0,6-42 0,-4 37 0,2 0 0,-1 0 0,1 1 0,1 0 0,-1-1 0,1 1 0,0 1 0,1-1 0,0 1 0,0 0 0,0 0 0,14-9 0,-16 11 0,1 1 0,1-1 0,-1 1 0,1 0 0,-1 0 0,1 1 0,0-1 0,0 1 0,0 1 0,0-1 0,0 1 0,0 0 0,0 0 0,0 1 0,1 0 0,-1 0 0,0 0 0,8 2 0,-11-1 0,-1 1 0,1-1 0,-1 0 0,0 1 0,1-1 0,-1 1 0,0 0 0,0 0 0,0 0 0,0 0 0,0 0 0,-1 0 0,1 0 0,-1 1 0,1-1 0,-1 1 0,0-1 0,0 1 0,0-1 0,0 1 0,0 0 0,-1-1 0,1 6 0,1 7 0,0 1 0,-2-1 0,0 17 0,-1-15 0,0 17 0,0-15 0,0 1 0,2 0 0,0 0 0,7 33 0,-7-48 0,0-1 0,0 0 0,0 0 0,1 0 0,0 0 0,0 0 0,0 0 0,0-1 0,1 1 0,-1-1 0,1 1 0,0-1 0,0 0 0,0 0 0,1 0 0,-1-1 0,1 1 0,-1-1 0,1 1 0,0-1 0,0-1 0,0 1 0,0 0 0,0-1 0,0 0 0,0 0 0,6 0 0,23 1 0,0-1 0,1-2 0,-1-2 0,45-9 0,-42 7 0,232-37 0,320-38 0,154 58 0,-733 22 0,2 0 0,-1 0 0,1 0 0,0-1 0,-1 0 0,14-4 0,-21 4 0,0 0 0,0 0 0,-1 0 0,1-1 0,0 1 0,0-1 0,-1 0 0,1 0 0,-1 0 0,0 0 0,1 0 0,-1-1 0,0 1 0,0-1 0,-1 1 0,1-1 0,0 0 0,-1 0 0,0 1 0,1-1 0,-1 0 0,1-4 0,9-32 0,21-80 0,-29 102 0,-1 0 0,0 0 0,-2 0 0,0 0 0,-2-22 0,-5-9 0,-2 0 0,-2 0 0,-25-68 0,33 109 0,-1 0 0,1 0 0,-2 0 0,1 0 0,0 1 0,-1 0 0,0 0 0,-1 0 0,1 0 0,-1 1 0,0 0 0,-1 0 0,-8-5 0,10 8 0,0-1 0,0 1 0,-1 0 0,1 0 0,0 0 0,-1 1 0,1 0 0,-1 0 0,1 0 0,-1 0 0,1 1 0,-1 0 0,0 1 0,1-1 0,-1 1 0,1 0 0,-1 0 0,1 1 0,-8 2 0,10-2-105,1-1 0,-1 0 0,1 1 0,0 0 0,-1-1 0,1 1 0,0 0 0,0 0 0,0 0 0,0 0 0,1 0 0,-3 4 0,-4 10-6721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16.274"/>
    </inkml:context>
    <inkml:brush xml:id="br0">
      <inkml:brushProperty name="width" value="0.05" units="cm"/>
      <inkml:brushProperty name="height" value="0.05" units="cm"/>
    </inkml:brush>
  </inkml:definitions>
  <inkml:trace contextRef="#ctx0" brushRef="#br0">4 462 24575,'-4'-2'0,"9"-1"0,13-3 0,29-3 0,87-4 0,-55 8 0,22-5 110,883-72-1849,1414-68-2405,-1017 51 4096,-1375 98 83,14 0 422,0-1 0,0-1 1,0-1-1,21-6 0,-40 9-405,0 1 0,0 0 0,0 0 0,0-1 0,0 1-1,0 0 1,0-1 0,0 1 0,0-1 0,0 1 0,0-1 0,-1 0 0,1 1 0,0-1 0,0 0 0,-1 1 0,1-1 0,-1 0 0,1 0 0,0 0 0,-1 0 0,1 1 0,-1-1 0,1-2 0,-1 2 25,-1 0 1,1 0 0,0 0-1,-1 0 1,1 0 0,-1 0-1,1 0 1,-1 0 0,0 0-1,1 1 1,-1-1-1,0 0 1,1 0 0,-1 1-1,0-1 1,0 0 0,0 1-1,-1-2 1,-6-2-238,-1 0 0,1 0 1,-16-5-1,-1 3-6666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16.912"/>
    </inkml:context>
    <inkml:brush xml:id="br0">
      <inkml:brushProperty name="width" value="0.05" units="cm"/>
      <inkml:brushProperty name="height" value="0.05" units="cm"/>
    </inkml:brush>
  </inkml:definitions>
  <inkml:trace contextRef="#ctx0" brushRef="#br0">9 488 24575,'0'0'0,"0"1"0,0-1 0,0 0 0,0 0 0,-1 0 0,1 0 0,0 0 0,0 0 0,0 0 0,-1 0 0,1 0 0,0 1 0,0-1 0,-1 0 0,1 0 0,0 0 0,0 0 0,0 0 0,-1 0 0,1 0 0,0-1 0,0 1 0,-1 0 0,1 0 0,0 0 0,0 0 0,0 0 0,-1 0 0,1 0 0,0 0 0,0-1 0,0 1 0,0 0 0,-1 0 0,1 0 0,0 0 0,0 0 0,0-1 0,0 1 0,0 0 0,-1 0 0,1 0 0,0-1 0,0 1 0,0 0 0,0 0 0,0 0 0,0-1 0,0 1 0,1 0 0,0 0 0,0 0 0,-1 0 0,1 0 0,0 0 0,0 0 0,0 0 0,0 0 0,0 1 0,-1-1 0,1 0 0,0 0 0,0 1 0,-1-1 0,1 1 0,0-1 0,0 1 0,0 0 0,21 18 0,0 0 0,-2 2 0,-1 0 0,0 1 0,18 29 0,28 33 0,-34-48 0,-12-11 0,2-2 0,1 0 0,0-2 0,36 27 0,-56-46 0,1-1 0,-1 1 0,1 0 0,0-1 0,-1 1 0,1-1 0,0 0 0,0 0 0,0 0 0,0 0 0,0-1 0,0 1 0,0-1 0,1 0 0,-1 0 0,0 0 0,0 0 0,0 0 0,0-1 0,0 1 0,0-1 0,3-1 0,-2 0 0,0-1 0,-1 1 0,0-1 0,0 0 0,0 0 0,0 0 0,0 0 0,0 0 0,-1-1 0,1 1 0,-1-1 0,0 1 0,0-1 0,-1 0 0,1 0 0,0-4 0,9-28 0,-1 0 0,-2-1 0,3-38 0,3-117 0,-8 96 0,10-270 0,-14 349 120,-2 17-143,0 0 1,0 1-1,1-1 1,-1 0-1,0 0 1,0 0-1,0 0 1,0 0-1,0 1 1,0-1-1,0 0 1,0 0-1,0 0 1,0 0-1,0 0 1,1 0-1,-1 0 1,0 1-1,0-1 1,0 0-1,0 0 1,0 0-1,0 0 1,1 0-1,-1 0 1,0 0-1,0 0 1,0 0-1,0 0 1,1 0-1,-1 0 1,0 0-1,0 0 1,0 0-1,0 0 1,0 0-1,1 0 1,-1 0-1,0 0 1,0 0-1,0 0 1,0 0-1,0 0 1,1 0-1,-1 0 1,0 0-1,0-1 1,0 1-1,0 0 1,0 0-1,0 0 1,0 0-1,1 0 1,-1 0-1,0 0 1,0-1-1,0 1 1,0 0-1,0 0 1,0 0-1,0 0 1,0 0-1,0-1 1,0 1-1,0 0 1,6 14-6804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17.272"/>
    </inkml:context>
    <inkml:brush xml:id="br0">
      <inkml:brushProperty name="width" value="0.05" units="cm"/>
      <inkml:brushProperty name="height" value="0.05" units="cm"/>
    </inkml:brush>
  </inkml:definitions>
  <inkml:trace contextRef="#ctx0" brushRef="#br0">152 373 24575,'-5'0'0,"-1"4"0,0 7 0,1 6 0,2 4 0,1 4 0,1 7 0,1 2 0,4 5 0,2 5 0,1 0 0,-3-4 0,0 2 0,-2-2 0,-1-8-8191</inkml:trace>
  <inkml:trace contextRef="#ctx0" brushRef="#br0" timeOffset="1">42 99 24575,'-5'-9'0,"-1"-13"0,-4-6 0,-1 5 0,2 7-8191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30.503"/>
    </inkml:context>
    <inkml:brush xml:id="br0">
      <inkml:brushProperty name="width" value="0.05" units="cm"/>
      <inkml:brushProperty name="height" value="0.05" units="cm"/>
    </inkml:brush>
  </inkml:definitions>
  <inkml:trace contextRef="#ctx0" brushRef="#br0">43 648 24575,'-4'-1'0,"0"1"0,-1-2 0,1 1 0,0 0 0,0-1 0,1 1 0,-1-1 0,-7-4 0,11 1 0,9 2 0,16 0 0,-23 3 0,1642-158-3003,-1290 126 2958,11-1-147,1468-145-2218,-471 24 1062,-1321 150 1732,227-36 3460,-259 35-2408,-14 1-765,-16-3-1324,20 7 424,-23-6-6417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18.101"/>
    </inkml:context>
    <inkml:brush xml:id="br0">
      <inkml:brushProperty name="width" value="0.05" units="cm"/>
      <inkml:brushProperty name="height" value="0.05" units="cm"/>
    </inkml:brush>
  </inkml:definitions>
  <inkml:trace contextRef="#ctx0" brushRef="#br0">1 441 24575,'0'1'0,"1"0"0,-1 1 0,1-1 0,-1 0 0,1 0 0,0 0 0,-1 0 0,1 0 0,0 0 0,0 0 0,0 0 0,0 0 0,0 0 0,0-1 0,0 1 0,0 0 0,0 0 0,0-1 0,0 1 0,1-1 0,-1 1 0,0-1 0,0 0 0,1 1 0,-1-1 0,0 0 0,2 0 0,42 5 0,-40-5 0,18 2 0,0-2 0,38-3 0,-54 2 0,0 0 0,-1-1 0,1 1 0,-1-1 0,1 0 0,-1-1 0,0 1 0,0-2 0,0 1 0,0 0 0,-1-1 0,1 0 0,8-9 0,-13 12 0,1-1 0,-1 0 0,1 1 0,-1-1 0,0 0 0,0 0 0,0 0 0,0 0 0,0 0 0,0 0 0,-1 0 0,1-1 0,-1 1 0,0 0 0,1 0 0,-1 0 0,0-1 0,0 1 0,0 0 0,0 0 0,-1-3 0,0 1 0,-1 1 0,1-1 0,-1 0 0,0 1 0,0 0 0,0-1 0,0 1 0,0 0 0,-1 0 0,1 0 0,-6-4 0,3 3 0,1 0 0,-1 0 0,-1 1 0,1-1 0,0 1 0,-1 1 0,0-1 0,0 1 0,1-1 0,-1 2 0,-1-1 0,1 1 0,0 0 0,0 0 0,-8 0 0,9 2 0,1 1 0,0-1 0,-1 1 0,1 0 0,0 0 0,0 0 0,0 1 0,1-1 0,-1 1 0,0 0 0,1 0 0,0 0 0,0 1 0,0-1 0,0 1 0,0 0 0,1-1 0,0 1 0,-1 0 0,-1 6 0,-2 4 0,1-1 0,0 1 0,0 0 0,2 1 0,-3 14 0,5-16 0,0 0 0,1 0 0,1 1 0,0-1 0,0 0 0,1 0 0,1-1 0,0 1 0,1 0 0,1-1 0,0 0 0,0 0 0,9 14 0,-11-21 0,0 0 0,0 0 0,1 0 0,0 0 0,0-1 0,0 1 0,1-1 0,0 0 0,-1 0 0,1 0 0,0-1 0,1 0 0,-1 0 0,1 0 0,-1-1 0,1 0 0,0 0 0,0 0 0,0-1 0,0 0 0,0 0 0,0 0 0,0-1 0,0 0 0,0 0 0,1 0 0,-1-1 0,0 0 0,0 0 0,6-3 0,0 0 0,-1-1 0,1 0 0,-1-1 0,0 0 0,-1-1 0,1-1 0,-1 1 0,-1-1 0,1-1 0,-2 0 0,1 0 0,-1-1 0,0 0 0,-1 0 0,10-20 0,-7 11 0,-2 0 0,0 0 0,-1-1 0,0 1 0,-2-2 0,0 1 0,-2 0 0,2-36 0,-2 35 0,-2 21 0,-1 0 0,0 0 0,0 0 0,1 0 0,-1 0 0,0 0 0,0 0 0,1 0 0,-1 0 0,0 0 0,0 0 0,0 0 0,1 0 0,-1 1 0,0-1 0,0 0 0,0 0 0,1 0 0,-1 0 0,0 0 0,0 1 0,0-1 0,0 0 0,1 0 0,-1 0 0,0 1 0,0-1 0,0 0 0,0 0 0,0 1 0,0-1 0,0 0 0,0 0 0,0 1 0,0-1 0,0 0 0,0 1 0,13 40 0,-12-37 0,14 51 0,3-2 0,36 77 0,-52-126 0,0 0 0,0 0 0,1 0 0,0 0 0,0 0 0,0 0 0,0-1 0,0 1 0,1-1 0,-1 0 0,5 3 0,-6-5 0,-1-1 0,1 1 0,0 0 0,0-1 0,-1 1 0,1-1 0,0 1 0,0-1 0,0 0 0,-1 0 0,1 0 0,0 0 0,0 0 0,0 0 0,-1-1 0,1 1 0,0-1 0,0 1 0,-1-1 0,1 0 0,0 1 0,-1-1 0,1 0 0,-1 0 0,1 0 0,-1 0 0,1 0 0,-1-1 0,0 1 0,1 0 0,0-2 0,3-3 0,-1 0 0,0 0 0,0 0 0,-1-1 0,0 1 0,0-1 0,0 0 0,-1 0 0,2-9 0,-2 8 0,0 0 0,1 1 0,-1-1 0,2 1 0,-1-1 0,1 1 0,6-8 0,-8 13 0,-1 0 0,1 1 0,0-1 0,0 1 0,0-1 0,0 1 0,0 0 0,0 0 0,0 0 0,1 0 0,-1 0 0,0 1 0,1-1 0,-1 0 0,0 1 0,1 0 0,-1 0 0,1 0 0,-1 0 0,0 0 0,1 0 0,-1 0 0,0 1 0,4 0 0,6 3 0,1 0 0,-1 0 0,16 10 0,-10-6 0,10 5 0,-15-6 0,-1-1 0,1-1 0,1 0 0,-1 0 0,18 2 0,-28-6 0,0-1 0,0 0 0,0 0 0,0 0 0,0 0 0,0 0 0,0-1 0,0 1 0,0-1 0,0 0 0,0 0 0,0 0 0,0 0 0,-1 0 0,1-1 0,0 1 0,-1-1 0,1 0 0,-1 1 0,0-1 0,1-1 0,-1 1 0,0 0 0,0 0 0,-1-1 0,1 1 0,0-1 0,-1 0 0,1 1 0,0-4 0,2-5 0,0-1 0,0 0 0,-1 0 0,-1 0 0,0 0 0,-1-1 0,0 1 0,-1-15 0,-3-14 0,-8-44 0,6 53 40,-1 1 0,-21-58 0,23 78-164,-1 0 0,0 0 1,0 1-1,-1 0 0,0 0 0,-1 0 1,0 1-1,-1 0 0,0 0 0,0 1 1,-12-9-1,-4 2-6702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29.498"/>
    </inkml:context>
    <inkml:brush xml:id="br0">
      <inkml:brushProperty name="width" value="0.05" units="cm"/>
      <inkml:brushProperty name="height" value="0.05" units="cm"/>
    </inkml:brush>
  </inkml:definitions>
  <inkml:trace contextRef="#ctx0" brushRef="#br0">1 1 24575,'47'58'0,"-8"-7"0,50 39 0,128 101 0,-162-145 0,-25-21 0,378 338 0,-50-37 0,-281-266 0,2-4 0,170 91 0,-13-39-193,265 83 1,261 40-194,581 85 386,-1014-270 0,1-15 0,416-13 0,662-104 0,288-146 0,-1484 186-26,-3-9 0,-1-9 0,271-124 0,-305 104 5,-3-6 0,-5-8 0,-4-8 0,152-128 0,-242 170 276,120-133 0,33-96 215,-190 245-1835,-24 30-5461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29.948"/>
    </inkml:context>
    <inkml:brush xml:id="br0">
      <inkml:brushProperty name="width" value="0.05" units="cm"/>
      <inkml:brushProperty name="height" value="0.05" units="cm"/>
    </inkml:brush>
  </inkml:definitions>
  <inkml:trace contextRef="#ctx0" brushRef="#br0">13 250 24575,'-1'0'0,"1"0"0,0 0 0,-1 0 0,1 0 0,0 0 0,-1 0 0,1 0 0,0 0 0,-1 0 0,1 0 0,-1 0 0,1 0 0,0 0 0,-1 0 0,1 0 0,0 0 0,-1 0 0,1 0 0,-1-1 0,1 1 0,0 0 0,0 0 0,-1 0 0,1-1 0,0 1 0,-1 0 0,1 0 0,0-1 0,0 1 0,-1 0 0,1-1 0,0 1 0,0 0 0,0-1 0,-1 1 0,1 0 0,0-1 0,0 1 0,0-1 0,9-13 0,21-11 0,50-26 0,3 4 0,134-56 0,-215 103 0,1-1 0,-1 1 0,1-1 0,-1 1 0,1 0 0,-1 0 0,1 0 0,-1 0 0,1 0 0,-1 0 0,1 1 0,-1-1 0,0 1 0,1 0 0,-1 0 0,0 0 0,1 0 0,-1 0 0,0 0 0,0 0 0,0 1 0,0-1 0,0 1 0,0 0 0,0 0 0,-1-1 0,1 1 0,2 4 0,4 6 0,0 0 0,-1 0 0,11 25 0,-12-25 0,72 137 93,14 31-1551,-82-155-5368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20.320"/>
    </inkml:context>
    <inkml:brush xml:id="br0">
      <inkml:brushProperty name="width" value="0.05" units="cm"/>
      <inkml:brushProperty name="height" value="0.05" units="cm"/>
    </inkml:brush>
  </inkml:definitions>
  <inkml:trace contextRef="#ctx0" brushRef="#br0">144 217 24575,'-17'-10'0,"0"0"0,1-2 0,-16-14 0,-24-16 0,56 42 0,0 0 0,0 0 0,0-1 0,0 1 0,0 0 0,0 0 0,0 0 0,0 0 0,0 0 0,0 0 0,0-1 0,-1 1 0,1 0 0,0 0 0,0 0 0,0 0 0,0 0 0,0 0 0,0 0 0,0 0 0,0 0 0,-1 0 0,1-1 0,0 1 0,0 0 0,0 0 0,0 0 0,0 0 0,0 0 0,-1 0 0,1 0 0,0 0 0,0 0 0,0 0 0,0 0 0,0 0 0,0 0 0,-1 0 0,1 0 0,0 0 0,0 0 0,0 1 0,0-1 0,0 0 0,0 0 0,-1 0 0,1 0 0,0 0 0,0 0 0,0 0 0,0 0 0,0 0 0,0 0 0,0 1 0,0-1 0,0 0 0,-1 0 0,1 0 0,0 0 0,0 0 0,0 0 0,0 0 0,0 1 0,0-1 0,6 12 0,13 17 0,24 19 2,1-2 1,3-1-1,80 59 0,175 93-113,901 415-1534,-913-488 1524,5-13 0,601 140 0,-328-149-767,878 43 1,588-131-1435,335-209 150,-40-284 509,-1415 201 1461,-11-29 541,-118-4 3303,-750 295-2991,-1-2 0,0-1-1,-2-2 1,40-32-1,-64 45-418,1 0-1,-2 0 1,1-1-1,-1 0 1,-1 0-1,0-1 1,0 1-1,5-13 1,-8 14-161,0 0 0,-1 0 0,0 0 1,-1 0-1,1 0 0,-2-1 1,1 1-1,-1 0 0,0 0 0,-1-1 1,0 1-1,-3-13 0,3 18-176,0 0 0,1 0 0,-2 1 0,1-1 0,0 0 0,-1 0 0,1 0 0,-1 1 0,0-1 0,0 1 0,0-1 0,-2-1 0,-11-7-6721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21.804"/>
    </inkml:context>
    <inkml:brush xml:id="br0">
      <inkml:brushProperty name="width" value="0.05" units="cm"/>
      <inkml:brushProperty name="height" value="0.05" units="cm"/>
    </inkml:brush>
  </inkml:definitions>
  <inkml:trace contextRef="#ctx0" brushRef="#br0">191 546 24575,'0'-2'0,"-4"-76"0,4 71 0,-1 0 0,0 1 0,-1-1 0,1 1 0,-2-1 0,1 1 0,0 0 0,-1 0 0,-4-7 0,7 13 0,-1 0 0,1-1 0,0 1 0,0 0 0,0 0 0,0-1 0,-1 1 0,1 0 0,0 0 0,0-1 0,0 1 0,-1 0 0,1 0 0,0 0 0,0-1 0,-1 1 0,1 0 0,0 0 0,-1 0 0,1 0 0,0 0 0,0 0 0,-1 0 0,1-1 0,0 1 0,-1 0 0,1 0 0,0 0 0,-1 0 0,1 0 0,0 1 0,-1-1 0,1 0 0,0 0 0,0 0 0,-1 0 0,1 0 0,0 0 0,-1 0 0,1 1 0,-9 13 0,-2 28 0,10-38 0,-116 469 0,107-449 0,10-24 0,-1 0 0,1 1 0,0-1 0,0 0 0,0 0 0,-1 0 0,1 0 0,0-1 0,0 1 0,0 0 0,-1 0 0,1 0 0,0 0 0,0 0 0,0 0 0,0 0 0,-1 0 0,1 0 0,0 0 0,0 0 0,0 0 0,0-1 0,0 1 0,-1 0 0,1 0 0,0 0 0,0 0 0,0 0 0,0-1 0,0 1 0,0 0 0,0 0 0,0 0 0,-1-1 0,1 1 0,0 0 0,0 0 0,0 0 0,0 0 0,0-1 0,0 1 0,0 0 0,0 0 0,0 0 0,0-1 0,0 1 0,0 0 0,0 0 0,1 0 0,-1-1 0,0 1 0,0 0 0,0 0 0,1-53 0,71-428 0,-39 317 0,-24 132 0,0 1 0,2 1 0,17-34 0,-25 57 0,2-1 0,-1 1 0,1 0 0,0 0 0,0 1 0,1 0 0,-1 0 0,14-10 0,-16 13 0,0 1 0,0 0 0,1 1 0,-1-1 0,1 1 0,-1-1 0,1 1 0,0 0 0,-1 0 0,1 1 0,0-1 0,0 1 0,0 0 0,-1 0 0,1 0 0,0 0 0,0 1 0,0-1 0,-1 1 0,1 0 0,5 2 0,3 3 0,0 0 0,0 1 0,0 0 0,-1 1 0,0 1 0,0-1 0,-1 2 0,-1-1 0,1 2 0,8 11 0,8 14 0,39 70 0,172 350 0,-211-401-1365,-6-11-5461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22.396"/>
    </inkml:context>
    <inkml:brush xml:id="br0">
      <inkml:brushProperty name="width" value="0.05" units="cm"/>
      <inkml:brushProperty name="height" value="0.05" units="cm"/>
    </inkml:brush>
  </inkml:definitions>
  <inkml:trace contextRef="#ctx0" brushRef="#br0">100 582 24575,'-17'1'0,"11"-1"0,0 1 0,0-1 0,0 0 0,0-1 0,0 0 0,0 0 0,0 0 0,0 0 0,0-1 0,-10-4 0,16 6 0,-1-1 0,1 1 0,0 0 0,-1 0 0,1-1 0,-1 1 0,1 0 0,0-1 0,-1 1 0,1 0 0,0-1 0,-1 1 0,1-1 0,0 1 0,-1-1 0,1 1 0,0-1 0,0 1 0,0-1 0,0 1 0,-1-1 0,1 1 0,0-1 0,0 1 0,0-1 0,0 1 0,0-1 0,0 1 0,0-1 0,0 1 0,1-1 0,11-14 0,28-8 0,-37 21 0,310-135 0,14-6 0,-287 121 0,-21 12 0,0 0 0,0 1 0,23-7 0,-41 16 0,0 0 0,0-1 0,1 1 0,-1 0 0,0 0 0,0 0 0,0 0 0,0 0 0,1 0 0,-1 0 0,0 0 0,0 0 0,0 0 0,1 1 0,-1-1 0,0 0 0,0 1 0,0-1 0,0 1 0,0-1 0,0 1 0,0 0 0,1 0 0,-1 1 0,1 0 0,-1-1 0,0 1 0,0 0 0,0 0 0,0 0 0,0 0 0,0 0 0,0 0 0,-1 0 0,1 0 0,0 3 0,0 8 0,0 1 0,-1 0 0,-2 20 0,0-17 0,1 62 0,3 0 0,4 0 0,3-1 0,26 108 0,-20-126 0,2-1 0,2 0 0,49 99 0,-118-258 0,-66-186 0,92 213 0,4-2 0,3 0 0,-13-132 0,28 182 0,1 0 0,1 0 0,2 0 0,0 0 0,9-39 0,-9 57 0,0 0 0,0 1 0,0 0 0,0-1 0,1 1 0,0 0 0,1 0 0,-1 0 0,1 1 0,0-1 0,0 1 0,1 0 0,0 0 0,0 1 0,0-1 0,0 1 0,1 0 0,-1 1 0,1-1 0,0 1 0,0 0 0,1 1 0,-1-1 0,0 1 0,10-2 0,-2 3 0,1 0 0,-1 1 0,0 0 0,0 1 0,0 1 0,0 0 0,0 1 0,0 1 0,-1 0 0,1 0 0,-1 2 0,0-1 0,-1 2 0,15 9 0,-11-7 0,-1 1 0,-1 1 0,0 1 0,0 0 0,-1 1 0,0 0 0,-2 1 0,1 1 0,-2-1 0,15 28 0,-19-31 7,-2 1 0,1 0 0,-2 1 0,0-1 0,0 1 1,-1-1-1,0 1 0,-1 0 0,-1 0 0,0 0 0,-1-1 0,0 1 0,-1 0 0,0-1 0,-1 1 0,-5 13 0,1-9-131,0-1 0,0 0 1,-2 0-1,0-1 0,0 0 0,-2 0 1,0-1-1,0 0 0,-2-1 0,1-1 1,-15 12-1,-3-2-6702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22.839"/>
    </inkml:context>
    <inkml:brush xml:id="br0">
      <inkml:brushProperty name="width" value="0.05" units="cm"/>
      <inkml:brushProperty name="height" value="0.05" units="cm"/>
    </inkml:brush>
  </inkml:definitions>
  <inkml:trace contextRef="#ctx0" brushRef="#br0">55 277 24575,'1'0'0,"0"0"0,0 1 0,0-1 0,0 0 0,0 1 0,0-1 0,0 1 0,-1-1 0,1 1 0,0-1 0,0 1 0,0 0 0,-1-1 0,1 1 0,0 0 0,-1 0 0,1-1 0,-1 1 0,1 0 0,-1 0 0,1 0 0,-1 0 0,1 0 0,-1 0 0,0 0 0,0 0 0,1 1 0,4 31 0,-4-31 0,5 189 0,2 9 0,90 351 0,-80-469 0,-64-213 0,-68-299 0,96 336 0,4-1 0,-3-156 0,17 225 0,1 1 0,1-1 0,1 1 0,1 0 0,1 0 0,2 0 0,11-29 0,-15 46 0,0 1 0,1-1 0,0 1 0,0 0 0,1 0 0,0 1 0,0-1 0,1 1 0,-1 0 0,1 0 0,1 1 0,-1 0 0,1 0 0,0 0 0,0 1 0,0 0 0,0 1 0,1-1 0,0 1 0,0 1 0,0-1 0,0 1 0,0 1 0,0 0 0,16-1 0,-9 3 0,1 0 0,-1 2 0,0-1 0,0 2 0,0 0 0,0 1 0,0 0 0,-1 2 0,0-1 0,0 2 0,-1-1 0,22 18 0,-20-14 0,-1 1 0,0 1 0,-1 0 0,0 0 0,-1 1 0,-1 1 0,0 0 0,-1 1 0,-1 0 0,10 23 0,-15-28 7,0 0-1,-1 1 0,0-1 0,-1 1 1,-1 0-1,0-1 0,0 1 1,-1 0-1,-1 0 0,0 0 1,-1-1-1,0 1 0,0 0 0,-1-1 1,-1 0-1,0 1 0,-1-2 1,-8 17-1,0-6-171,0-1 0,-2 0 0,0-2 0,-1 0 0,0 0 0,-2-2 0,0 0 0,-21 15 0,-33 18-6661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35.396"/>
    </inkml:context>
    <inkml:brush xml:id="br0">
      <inkml:brushProperty name="width" value="0.05" units="cm"/>
      <inkml:brushProperty name="height" value="0.05" units="cm"/>
    </inkml:brush>
  </inkml:definitions>
  <inkml:trace contextRef="#ctx0" brushRef="#br0">0 354 24575,'0'-4'0,"1"1"0,-1 0 0,0 0 0,1 0 0,0 1 0,-1-1 0,1 0 0,1 0 0,-1 0 0,0 0 0,1 1 0,-1-1 0,1 1 0,0-1 0,-1 1 0,1-1 0,1 1 0,-1 0 0,0 0 0,0 0 0,5-3 0,4-1 0,1 0 0,-1 1 0,1 0 0,13-3 0,-11 3 0,545-153 0,-312 94 0,-208 53 0,-6 2 0,36-6 0,-57 15-39,-14 4 137,-16 7-1522,-3 0-5402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35.741"/>
    </inkml:context>
    <inkml:brush xml:id="br0">
      <inkml:brushProperty name="width" value="0.05" units="cm"/>
      <inkml:brushProperty name="height" value="0.05" units="cm"/>
    </inkml:brush>
  </inkml:definitions>
  <inkml:trace contextRef="#ctx0" brushRef="#br0">12 276 24575,'-11'0'0,"11"0"0,17-9 0,23-10 0,0 2 0,1 2 0,1 1 0,57-10 0,-13 3 0,435-125 0,-511 144-43,-8 2-58,0 0-1,-1-1 0,1 1 0,-1 0 1,0-1-1,1 1 0,-1-1 1,1 1-1,-1-1 0,0 0 0,1 1 1,1-3-1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39.360"/>
    </inkml:context>
    <inkml:brush xml:id="br0">
      <inkml:brushProperty name="width" value="0.05" units="cm"/>
      <inkml:brushProperty name="height" value="0.05" units="cm"/>
    </inkml:brush>
  </inkml:definitions>
  <inkml:trace contextRef="#ctx0" brushRef="#br0">3 180 24575,'0'0'0,"0"0"0,0 0 0,0 0 0,0 0 0,1-1 0,-1 1 0,0 0 0,0 0 0,0 0 0,0 0 0,0 0 0,0 0 0,0-1 0,0 1 0,1 0 0,-1 0 0,0 0 0,0 0 0,0-1 0,0 1 0,0 0 0,0 0 0,0 0 0,0 0 0,0-1 0,0 1 0,0 0 0,0 0 0,0 0 0,0 0 0,0-1 0,0 1 0,0 0 0,-1 0 0,1 0 0,0 0 0,0-1 0,0 1 0,0 0 0,0 0 0,0 0 0,0 0 0,0 0 0,-1 0 0,1-1 0,0 1 0,0 0 0,0 0 0,0 0 0,0 0 0,-1 0 0,1 0 0,0 0 0,0 0 0,0 0 0,0 0 0,-1 0 0,1 0 0,0 0 0,0 0 0,-1 0 0,16-10 0,48-14 0,75-19 0,-54 19 0,-50 13 0,12-4 0,0 2 0,1 1 0,74-7 0,-119 19-78,-2 0 46,1-1 0,0 1 0,-1 0 0,1 0-1,-1 0 1,1-1 0,-1 1 0,1 0 0,0 0-1,-1 0 1,1 0 0,-1 0 0,1 0 0,0 0 0,-1 0-1,1 0 1,-1 1 0,1-1 0,-1 0 0,1 0-1,-1 0 1,1 1 0,0-1 0,-1 0 0,1 1 0,-1-1-1,0 0 1,1 1 0,-1-1 0,1 1 0,-1-1-1,0 0 1,1 1 0,-1-1 0,0 1 0,1-1 0,-1 1-1,0 0 1,1 0 0,-6 8-6794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32.917"/>
    </inkml:context>
    <inkml:brush xml:id="br0">
      <inkml:brushProperty name="width" value="0.05" units="cm"/>
      <inkml:brushProperty name="height" value="0.05" units="cm"/>
    </inkml:brush>
  </inkml:definitions>
  <inkml:trace contextRef="#ctx0" brushRef="#br0">566 61 24575,'26'2'0,"0"1"0,0 0 0,0 2 0,-1 1 0,1 1 0,-1 2 0,-1 0 0,46 24 0,-61-27 0,1 0 0,-1 1 0,-1 0 0,1 1 0,-1-1 0,0 2 0,-1-1 0,0 1 0,7 11 0,-11-15 0,0 0 0,-1 1 0,1-1 0,-1 0 0,0 1 0,-1-1 0,1 1 0,0 10 0,-2-13 0,1 0 0,-2 1 0,1-1 0,0 0 0,-1 0 0,1 0 0,-1 0 0,0 1 0,0-1 0,0 0 0,-1-1 0,1 1 0,-1 0 0,1 0 0,-1 0 0,-3 3 0,4-5 0,0 0 0,0-1 0,0 1 0,0 0 0,1-1 0,-1 1 0,0-1 0,0 1 0,0-1 0,0 0 0,0 1 0,0-1 0,0 0 0,-1 0 0,1 0 0,0 1 0,0-1 0,0 0 0,0-1 0,0 1 0,0 0 0,0 0 0,0 0 0,0 0 0,0-1 0,0 1 0,0-1 0,0 1 0,0-1 0,0 1 0,0-1 0,0 1 0,0-1 0,1 0 0,-1 1 0,0-1 0,0 0 0,1 0 0,-1 0 0,1 0 0,-2-1 0,-27-41 0,27 40 0,-18-33 0,4 5 0,-2 1 0,-1 0 0,-34-40 0,45 62 0,1 0 0,-2 1 0,1 0 0,-1 0 0,0 1 0,0 0 0,-1 0 0,0 1 0,0 0 0,0 1 0,-1 0 0,1 1 0,-1 0 0,0 1 0,-16-2 0,13 2 0,-1 0 0,0 2 0,0 0 0,0 0 0,0 2 0,-27 5 0,41-7 0,1 0 0,-1 0 0,1 0 0,-1 0 0,0 0 0,1 0 0,-1 0 0,1 0 0,-1 1 0,1-1 0,-1 0 0,1 0 0,0 1 0,-1-1 0,1 0 0,-1 1 0,1-1 0,-1 0 0,1 1 0,0-1 0,-1 1 0,1-1 0,0 1 0,0-1 0,-1 1 0,1-1 0,0 1 0,0-1 0,-1 1 0,1 0 0,14 6 0,26-1 0,-30-6 0,0-1 0,0-1 0,0 1 0,0-2 0,15-4 0,-18 2 0,-17 4 0,-19 5 0,-2 2 0,0 2 0,1 2 0,-1 0 0,-30 16 0,50-20 0,0 1 0,0 0 0,1 0 0,0 1 0,0 0 0,0 1 0,1 0 0,1 0 0,0 1 0,0 0 0,1 1 0,0-1 0,-7 15 0,-20 50 0,18-35 0,-2-1 0,-2-1 0,-1-1 0,-44 58 0,46-81 0,13-15 0,7-11 0,18-29 0,1 1 0,2 0 0,44-60 0,98-98 0,-118 151 0,-36 37 0,-34 33 0,-90 85-1365,82-83-5461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39.706"/>
    </inkml:context>
    <inkml:brush xml:id="br0">
      <inkml:brushProperty name="width" value="0.05" units="cm"/>
      <inkml:brushProperty name="height" value="0.05" units="cm"/>
    </inkml:brush>
  </inkml:definitions>
  <inkml:trace contextRef="#ctx0" brushRef="#br0">12 139 24575,'-5'0'0,"-1"4"0,5 2 0,7 0 0,12-6 0,8-2 0,8-7 0,8 0 0,7-5 0,3-3 0,7 0 0,3-1 0,0 2 0,-5-1 0,-4 3 0,-6 4 0,-16 3 0,-12 3-8191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52.255"/>
    </inkml:context>
    <inkml:brush xml:id="br0">
      <inkml:brushProperty name="width" value="0.05" units="cm"/>
      <inkml:brushProperty name="height" value="0.05" units="cm"/>
    </inkml:brush>
  </inkml:definitions>
  <inkml:trace contextRef="#ctx0" brushRef="#br0">26 375 24575,'-1'0'0,"0"0"0,0 0 0,0 0 0,-1 0 0,1 0 0,0 1 0,0-1 0,0 1 0,0-1 0,0 1 0,-1-1 0,1 1 0,0-1 0,0 1 0,0 0 0,1 0 0,-1 0 0,0-1 0,0 1 0,0 0 0,1 0 0,-2 2 0,1-2 0,1-1 0,0 1 0,0 0 0,0-1 0,0 1 0,-1 0 0,1 0 0,0-1 0,0 1 0,0 0 0,1 0 0,-1-1 0,0 1 0,0 0 0,0-1 0,0 1 0,1 0 0,-1-1 0,0 1 0,0 0 0,1-1 0,-1 1 0,1 0 0,-1-1 0,1 1 0,-1-1 0,1 1 0,-1-1 0,1 1 0,-1-1 0,1 0 0,-1 1 0,1-1 0,0 1 0,-1-1 0,1 0 0,0 0 0,-1 1 0,2-1 0,7 3 0,0-1 0,1 0 0,-1 0 0,0-1 0,1 0 0,-1 0 0,1-1 0,14-2 0,83-16 0,-75 12 0,625-147 0,-346 75 0,-210 54 0,354-92 0,-444 113 0,3 0 0,-1-2 0,26-10 0,-90 19-1365,16 1-5461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52.597"/>
    </inkml:context>
    <inkml:brush xml:id="br0">
      <inkml:brushProperty name="width" value="0.05" units="cm"/>
      <inkml:brushProperty name="height" value="0.05" units="cm"/>
    </inkml:brush>
  </inkml:definitions>
  <inkml:trace contextRef="#ctx0" brushRef="#br0">86 1 24575,'-15'-1'0,"-25"1"0,39 0 0,-1 1 0,0-1 0,0 0 0,1 0 0,-1 1 0,0-1 0,0 1 0,1-1 0,-1 1 0,0 0 0,1 0 0,-1 0 0,1-1 0,-1 2 0,1-1 0,-2 1 0,3-1 0,-1 0 0,1-1 0,0 1 0,0 0 0,0-1 0,0 1 0,0-1 0,-1 1 0,1 0 0,0-1 0,1 1 0,-1 0 0,0-1 0,0 1 0,0 0 0,0-1 0,0 1 0,1 0 0,-1-1 0,0 1 0,0-1 0,1 1 0,-1-1 0,1 1 0,-1-1 0,0 1 0,1-1 0,-1 1 0,1-1 0,-1 1 0,1-1 0,-1 0 0,1 1 0,0-1 0,22 14 0,-22-13 0,99 43 0,-61-27 0,57 31 0,-85-42 0,0 1 0,0 1 0,-1 0 0,-1 0 0,1 1 0,-1 0 0,-1 1 0,1 0 0,8 15 0,-13-18-65,-1 0 0,-1 0 0,1 1 0,-1-1 0,0 0 0,-1 1 0,0-1 0,0 1 0,-1-1 0,1 1 0,-2 0 0,1-1 0,-1 1 0,0-1 0,-1 1 0,0-1 0,0 0 0,0 0 0,-1 1 0,-4 6 0,-18 39-6761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54.278"/>
    </inkml:context>
    <inkml:brush xml:id="br0">
      <inkml:brushProperty name="width" value="0.05" units="cm"/>
      <inkml:brushProperty name="height" value="0.05" units="cm"/>
    </inkml:brush>
  </inkml:definitions>
  <inkml:trace contextRef="#ctx0" brushRef="#br0">333 47 24575,'0'-1'0,"0"0"0,-1-1 0,1 1 0,-1 0 0,0 0 0,1-1 0,-1 1 0,0 0 0,0 0 0,0 0 0,1 0 0,-1 0 0,0 0 0,0 1 0,-1-1 0,1 0 0,0 0 0,0 1 0,0-1 0,-2 0 0,-28-13 0,27 13 0,-2-1 0,0 0 0,-1 0 0,1 0 0,0 1 0,-1 0 0,1 1 0,-1-1 0,1 1 0,-1 1 0,0-1 0,1 1 0,0 0 0,-1 0 0,1 1 0,0 0 0,-1 0 0,-7 5 0,3-1 0,1 0 0,0 1 0,0 0 0,0 1 0,1 0 0,0 1 0,1 0 0,-12 15 0,13-13 0,-1 0 0,2 1 0,-1 0 0,2 0 0,0 1 0,-6 20 0,8-24 0,1 1 0,0-1 0,1 1 0,0-1 0,0 1 0,1 0 0,1-1 0,-1 1 0,5 17 0,-4-24 0,-1 0 0,1 0 0,1 0 0,-1 0 0,0 0 0,1 0 0,-1 0 0,1-1 0,0 1 0,0-1 0,0 1 0,0-1 0,1 0 0,-1 0 0,0 0 0,1 0 0,0 0 0,-1-1 0,1 1 0,0-1 0,0 1 0,0-1 0,0 0 0,0 0 0,0 0 0,0-1 0,0 1 0,0-1 0,0 0 0,0 0 0,1 0 0,-1 0 0,0 0 0,0-1 0,0 1 0,4-2 0,8-2 0,1 0 0,-1-2 0,0 1 0,0-2 0,23-14 0,-20 11 0,-2-1 0,1-1 0,-2-1 0,0 0 0,26-29 0,-35 35 0,-1 1 0,0-1 0,0 0 0,-1 0 0,0-1 0,0 1 0,0-1 0,-1 0 0,0 0 0,-1 0 0,0 0 0,0-1 0,-1 1 0,0 0 0,0-1 0,-1-12 0,0 17 0,-1 1 0,0-1 0,1 1 0,-1-1 0,0 1 0,-1-1 0,1 1 0,0 0 0,-1-1 0,0 1 0,0 0 0,0 0 0,0 0 0,0 0 0,-1 1 0,1-1 0,-1 0 0,0 1 0,0 0 0,0 0 0,0 0 0,0 0 0,0 0 0,0 1 0,-1-1 0,1 1 0,-7-2 0,3 2 0,1 0 0,-1 1 0,0-1 0,0 1 0,1 0 0,-1 1 0,0 0 0,1 0 0,-1 1 0,1-1 0,-1 1 0,1 1 0,0-1 0,-7 5 0,-21 14-1365,4 0-5461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54.747"/>
    </inkml:context>
    <inkml:brush xml:id="br0">
      <inkml:brushProperty name="width" value="0.05" units="cm"/>
      <inkml:brushProperty name="height" value="0.05" units="cm"/>
    </inkml:brush>
  </inkml:definitions>
  <inkml:trace contextRef="#ctx0" brushRef="#br0">457 1 24575,'-70'-1'0,"-79"3"0,139 0 0,1 0 0,-1 0 0,1 1 0,-1 1 0,1-1 0,0 1 0,0 1 0,0 0 0,1 0 0,0 1 0,0 0 0,0 0 0,1 1 0,-9 9 0,4-3 0,1 0 0,0 1 0,1 0 0,1 1 0,0 1 0,0-1 0,-6 21 0,12-30 0,1 1 0,0 0 0,0 0 0,1 0 0,0 0 0,0 0 0,1 1 0,0-1 0,0 0 0,0 0 0,1 0 0,3 11 0,-3-14 0,0 0 0,1 0 0,0 0 0,0 0 0,0-1 0,1 1 0,-1-1 0,1 0 0,-1 1 0,1-1 0,0 0 0,1-1 0,-1 1 0,0-1 0,1 1 0,-1-1 0,1 0 0,0 0 0,0 0 0,0-1 0,0 1 0,6 0 0,3 0 0,-1 0 0,0-1 0,1-1 0,-1 0 0,0 0 0,1-2 0,-1 1 0,0-2 0,0 1 0,0-2 0,0 1 0,-1-2 0,1 0 0,-1 0 0,14-9 0,-11 6 0,-1-1 0,0 0 0,-1 0 0,0-1 0,0-1 0,-1 0 0,-1-1 0,0 0 0,0 0 0,-1-1 0,12-24 0,-19 33 0,0-1 0,0 1 0,0-1 0,-1 1 0,0-1 0,0 0 0,0 0 0,-1 1 0,1-1 0,-1 0 0,0 0 0,-1 0 0,1 0 0,-1 1 0,0-1 0,0 0 0,0 0 0,-1 1 0,0-1 0,0 1 0,0-1 0,0 1 0,-1 0 0,1 0 0,-1 0 0,0 0 0,-1 1 0,1-1 0,0 1 0,-1 0 0,0 0 0,-8-5 0,3 2 0,-1 0 0,1 2 0,-2-1 0,1 1 0,0 0 0,-1 1 0,1 0 0,-1 1 0,0 0 0,0 1 0,0 0 0,0 1 0,-18 1 0,16 1-124,0 0 0,1 1 0,-1 0 0,1 1 0,0 1 0,0 0-1,0 0 1,1 1 0,0 0 0,-14 11 0,5 2-6702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55.184"/>
    </inkml:context>
    <inkml:brush xml:id="br0">
      <inkml:brushProperty name="width" value="0.05" units="cm"/>
      <inkml:brushProperty name="height" value="0.05" units="cm"/>
    </inkml:brush>
  </inkml:definitions>
  <inkml:trace contextRef="#ctx0" brushRef="#br0">274 59 24575,'-4'-5'0,"-1"1"0,1 0 0,-1 1 0,0-1 0,0 1 0,0 0 0,-1 0 0,1 0 0,-1 1 0,1 0 0,-1 0 0,0 0 0,0 1 0,0 0 0,0 0 0,0 0 0,0 1 0,0 0 0,0 0 0,0 1 0,0-1 0,0 1 0,0 1 0,1-1 0,-1 1 0,-6 2 0,4 0 0,1-1 0,0 1 0,0 1 0,0-1 0,0 1 0,1 1 0,0-1 0,0 1 0,0 0 0,1 0 0,0 1 0,0-1 0,0 1 0,1 0 0,0 1 0,1-1 0,-1 1 0,-2 10 0,4-9 0,0-1 0,0 1 0,0 0 0,2 0 0,-1-1 0,1 1 0,0 0 0,1 0 0,0 0 0,3 13 0,-3-18 0,1 0 0,-1 0 0,1 0 0,0 0 0,0 0 0,0 0 0,1-1 0,-1 1 0,1-1 0,0 1 0,0-1 0,0 0 0,0 0 0,1-1 0,-1 1 0,1-1 0,0 0 0,0 0 0,0 0 0,-1 0 0,2 0 0,-1-1 0,6 2 0,2-1 0,-1-1 0,1 0 0,0-1 0,0 0 0,0-1 0,0 0 0,0-1 0,0 0 0,-1-1 0,1 0 0,17-8 0,-9 3 0,0-2 0,0 0 0,-1-1 0,-1-1 0,26-21 0,-36 26 0,0-1 0,-1 0 0,0 0 0,0-1 0,-1 0 0,0 0 0,0 0 0,-1-1 0,6-16 0,-9 23 0,-1 0 0,0-1 0,0 1 0,0 0 0,-1-1 0,1 1 0,-1-1 0,0 1 0,0-1 0,0 1 0,0-1 0,0 1 0,-1-1 0,0 1 0,1-1 0,-2 1 0,1 0 0,0-1 0,0 1 0,-1 0 0,0 0 0,0 0 0,0 0 0,0 0 0,0 1 0,0-1 0,-1 0 0,1 1 0,-1 0 0,0 0 0,0-1 0,0 2 0,-4-4 0,-1 2-114,-1 0 1,1 0-1,0 1 0,-1 0 0,0 0 1,0 1-1,1 0 0,-1 1 0,0 0 1,0 0-1,-11 2 0,-22 4-6712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55.624"/>
    </inkml:context>
    <inkml:brush xml:id="br0">
      <inkml:brushProperty name="width" value="0.05" units="cm"/>
      <inkml:brushProperty name="height" value="0.05" units="cm"/>
    </inkml:brush>
  </inkml:definitions>
  <inkml:trace contextRef="#ctx0" brushRef="#br0">219 55 24575,'-12'-1'0,"-4"1"0,0 0 0,-1 1 0,-26 6 0,37-6 0,1 1 0,0-1 0,0 2 0,0-1 0,0 0 0,0 1 0,0 0 0,1 0 0,0 0 0,-1 1 0,1 0 0,0-1 0,1 1 0,-8 9 0,6-5 0,0 0 0,1 1 0,0-1 0,0 1 0,0 0 0,1 0 0,1 0 0,0 0 0,0 0 0,0 1 0,1-1 0,1 1 0,0-1 0,1 17 0,0-21 0,0-1 0,0 1 0,0-1 0,0 0 0,1 1 0,0-1 0,-1 0 0,2 0 0,-1 0 0,0 0 0,1 0 0,0-1 0,0 1 0,0-1 0,0 0 0,1 1 0,-1-1 0,1-1 0,0 1 0,-1-1 0,1 1 0,0-1 0,1 0 0,-1-1 0,0 1 0,1-1 0,-1 0 0,0 0 0,1 0 0,0 0 0,-1-1 0,6 0 0,3 0 0,-1-1 0,1 0 0,-1-1 0,0-1 0,0 0 0,0-1 0,0 0 0,-1 0 0,1-2 0,-1 1 0,0-1 0,-1-1 0,1 0 0,15-14 0,-11 8 0,-1 0 0,-1-1 0,0-1 0,0 0 0,-2-1 0,0 0 0,0 0 0,13-33 0,-22 45 0,0 0 0,-1 0 0,0 0 0,1 0 0,-2 0 0,1-1 0,0 1 0,-1 0 0,0-1 0,0 1 0,0 0 0,0-1 0,-1 1 0,0 0 0,0 0 0,0 0 0,-3-6 0,3 7 0,-1 1 0,0-1 0,1 1 0,-1 0 0,0-1 0,-1 1 0,1 0 0,0 1 0,-1-1 0,1 0 0,-1 1 0,1-1 0,-1 1 0,0 0 0,1 0 0,-1 0 0,0 0 0,0 0 0,0 0 0,0 1 0,0 0 0,0 0 0,0-1 0,0 2 0,-5-1 0,-1 1 10,0 0 0,1 1 0,-1 0 0,0 0 0,1 1 0,0 0 0,-1 1 0,1-1 0,0 1 0,1 1 0,-9 6 0,3-1-258,1 0 1,1 1-1,-1 0 1,2 1-1,-13 18 1,4-3-6579</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56.072"/>
    </inkml:context>
    <inkml:brush xml:id="br0">
      <inkml:brushProperty name="width" value="0.05" units="cm"/>
      <inkml:brushProperty name="height" value="0.05" units="cm"/>
    </inkml:brush>
  </inkml:definitions>
  <inkml:trace contextRef="#ctx0" brushRef="#br0">220 127 24575,'-3'-3'0,"0"0"0,-1 1 0,0-1 0,1 1 0,-1 0 0,0 0 0,0 1 0,0-1 0,0 1 0,-1 0 0,1 0 0,0 0 0,0 0 0,-1 1 0,1 0 0,0-1 0,-1 2 0,1-1 0,-6 1 0,4 0 0,-1 1 0,1-1 0,-1 1 0,1 0 0,0 1 0,0-1 0,0 1 0,0 1 0,0-1 0,0 1 0,-8 8 0,8-6 0,1 0 0,0 0 0,1 0 0,-1 1 0,1 0 0,1 0 0,-1 0 0,1 0 0,1 1 0,-1-1 0,1 1 0,0 0 0,1 0 0,0-1 0,0 1 0,1 9 0,0-10 0,0-1 0,1 1 0,0 0 0,0-1 0,0 1 0,1-1 0,0 1 0,0-1 0,1 0 0,-1 0 0,2 0 0,-1 0 0,0 0 0,1-1 0,0 1 0,1-1 0,-1 0 0,1-1 0,7 7 0,-3-5 0,1 0 0,0 0 0,0-1 0,1 0 0,-1-1 0,1 0 0,0-1 0,0 0 0,1-1 0,-1 0 0,13 0 0,-7-2 0,-1 0 0,1-1 0,-1-1 0,0 0 0,1-1 0,-1-1 0,23-9 0,-23 7 0,0-1 0,-1-1 0,0 0 0,0-1 0,-1 0 0,0-1 0,15-15 0,-21 16 0,1 0 0,-1 0 0,-1 0 0,0-1 0,0 0 0,-1 0 0,0-1 0,-1 0 0,0 0 0,5-17 0,-9 22 0,1 0 0,-1 0 0,0 0 0,-1 0 0,1 0 0,-1 0 0,-1 0 0,1 0 0,-1 0 0,0 0 0,0 0 0,-1 0 0,1 0 0,-1 0 0,-1 1 0,1-1 0,-1 1 0,0-1 0,0 1 0,-1 0 0,1 0 0,-1 1 0,0-1 0,0 1 0,-1 0 0,1 0 0,-1 0 0,0 0 0,0 1 0,-9-4 0,0-1 0,-1 1 0,0 1 0,-1 1 0,1 0 0,-1 1 0,0 1 0,0 0 0,0 1 0,0 1 0,-22 0 0,13 3-341,0 1 0,0 1-1,-24 8 1,-4 4-6485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56.494"/>
    </inkml:context>
    <inkml:brush xml:id="br0">
      <inkml:brushProperty name="width" value="0.05" units="cm"/>
      <inkml:brushProperty name="height" value="0.05" units="cm"/>
    </inkml:brush>
  </inkml:definitions>
  <inkml:trace contextRef="#ctx0" brushRef="#br0">185 215 24575,'0'-1'0,"-1"-1"0,1 1 0,-1 0 0,0-1 0,0 1 0,1 0 0,-1 0 0,0 0 0,0-1 0,0 1 0,0 0 0,0 0 0,-1 1 0,1-1 0,0 0 0,0 0 0,0 0 0,-1 1 0,1-1 0,0 1 0,-1-1 0,1 1 0,-1 0 0,1-1 0,-1 1 0,1 0 0,-3 0 0,-40-4 0,38 5 0,1 0 0,-1 0 0,1 0 0,-1 1 0,1 0 0,0 0 0,0 1 0,-1-1 0,2 1 0,-1 0 0,0 0 0,1 1 0,-1 0 0,1-1 0,0 1 0,0 1 0,-6 8 0,9-11 0,-1 0 0,1 0 0,0 0 0,-1 0 0,1 0 0,0 0 0,0 1 0,1-1 0,-1 0 0,0 0 0,1 1 0,-1-1 0,1 1 0,0-1 0,0 0 0,0 1 0,0-1 0,0 1 0,1-1 0,-1 0 0,1 1 0,-1-1 0,1 0 0,0 1 0,0-1 0,0 0 0,0 0 0,0 0 0,1 0 0,-1 0 0,1 0 0,-1 0 0,1 0 0,0-1 0,0 1 0,-1 0 0,1-1 0,0 0 0,0 1 0,1-1 0,-1 0 0,0 0 0,3 1 0,4 1 0,1 0 0,0 0 0,0-1 0,0 0 0,0 0 0,1-1 0,-1-1 0,0 0 0,0 0 0,1-1 0,-1 0 0,0-1 0,20-6 0,-6 1 0,-1-1 0,0-1 0,-1-1 0,37-23 0,-50 28 0,0-1 0,-1-1 0,0 0 0,0 0 0,-1-1 0,1 1 0,-2-2 0,1 1 0,-1-1 0,-1 0 0,10-19 0,-13 24 0,-1 0 0,0 0 0,0 0 0,0 0 0,0 0 0,-1-1 0,1 1 0,-1 0 0,0-1 0,0 1 0,-1 0 0,1-1 0,-1 1 0,0 0 0,0 0 0,-1 0 0,1 0 0,-1 0 0,0 0 0,0 0 0,0 0 0,0 0 0,-1 1 0,1 0 0,-1-1 0,0 1 0,0 0 0,0 0 0,-1 0 0,1 1 0,-7-4 0,0 0-114,0 1 1,0 1-1,0-1 0,-1 2 0,0-1 1,0 2-1,0-1 0,0 2 0,0-1 1,0 1-1,-18 1 0,-29 2-6712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58.637"/>
    </inkml:context>
    <inkml:brush xml:id="br0">
      <inkml:brushProperty name="width" value="0.05" units="cm"/>
      <inkml:brushProperty name="height" value="0.05" units="cm"/>
    </inkml:brush>
  </inkml:definitions>
  <inkml:trace contextRef="#ctx0" brushRef="#br0">52 305 24575,'-4'-5'0,"-1"1"0,0-1 0,1 0 0,0-1 0,0 1 0,0-1 0,1 0 0,0 0 0,0 0 0,1 0 0,-1 0 0,1-1 0,1 1 0,-1-1 0,1 1 0,0-1 0,1 0 0,-1 1 0,1-1 0,1 0 0,-1 0 0,1 1 0,0-1 0,1 1 0,0-1 0,0 1 0,0-1 0,0 1 0,1 0 0,0 0 0,1 0 0,-1 1 0,1-1 0,0 1 0,1 0 0,-1 0 0,1 0 0,0 1 0,0-1 0,0 1 0,9-4 0,1-1 0,1 1 0,1 1 0,0 0 0,0 1 0,0 1 0,0 0 0,1 2 0,0 0 0,0 1 0,0 1 0,0 0 0,0 1 0,0 1 0,0 1 0,0 1 0,-1 0 0,1 1 0,-1 1 0,0 1 0,0 0 0,0 2 0,-1-1 0,0 2 0,28 20 0,-38-24 0,0 1 0,-1-1 0,0 1 0,0 0 0,0 0 0,-1 0 0,0 0 0,0 1 0,0 0 0,-1 0 0,0 0 0,-1 0 0,4 13 0,-4-8 0,-1-1 0,0 1 0,-1 0 0,0 0 0,0 0 0,-2 0 0,1 0 0,-4 11 0,-5 10 0,-1-1 0,-2 0 0,-1-1 0,-1 0 0,-23 33 0,12-23 0,-63 113 0,80-135 0,1 0 0,0 0 0,2 1 0,0 0 0,2 0 0,-4 31 0,7-42 0,1 0 0,0 1 0,1-1 0,-1 0 0,2 0 0,0 0 0,0 0 0,0 0 0,1 0 0,1-1 0,-1 1 0,1-1 0,7 10 0,-3-6 0,1-1 0,0-1 0,0 0 0,1 0 0,0-1 0,1 0 0,0-1 0,14 8 0,2-1 0,0-2 0,1-1 0,0-1 0,1-1 0,0-2 0,1-1 0,44 5 0,-54-9 0,0-2 0,1 0 0,0-1 0,-1-1 0,1-1 0,-1-1 0,0 0 0,0-2 0,0 0 0,0-2 0,35-16 0,-53 22 0,1 0 0,-1-1 0,1 1 0,-1-1 0,0 0 0,0 1 0,0-1 0,0 0 0,0 0 0,0-1 0,-1 1 0,1 0 0,-1 0 0,1-1 0,-1 1 0,2-5 0,-3 6 0,-1-1 0,1 1 0,0-1 0,0 0 0,0 1 0,-1-1 0,1 1 0,-1-1 0,1 1 0,-1 0 0,0-1 0,1 1 0,-1-1 0,0 1 0,0 0 0,0 0 0,0 0 0,0-1 0,0 1 0,0 0 0,-1 0 0,1 0 0,0 1 0,0-1 0,-1 0 0,1 0 0,-1 1 0,1-1 0,-1 1 0,1-1 0,-3 0 0,-4-1 0,0 0 0,-1 0 0,1 0 0,-1 1 0,0 0 0,1 1 0,-1 0 0,0 0 0,1 1 0,-1 0 0,0 1 0,1-1 0,-12 5 0,1 1 0,-1 0 0,2 2 0,-1 0 0,-27 18 0,38-22 0,1-1 0,0 2 0,0-1 0,1 1 0,-1 0 0,1 0 0,1 1 0,-1 0 0,1 0 0,0 0 0,1 0 0,-1 1 0,2 0 0,-1 0 0,1 0 0,0 0 0,1 1 0,0-1 0,0 1 0,1-1 0,0 1 0,0 0 0,1 0 0,0-1 0,1 1 0,0 0 0,0-1 0,1 1 0,0-1 0,0 1 0,6 11 0,1 1 0,2 0 0,0 0 0,1-1 0,23 28 0,67 67 0,-16-20 0,-78-86 0,-1 0 0,0 1 0,0 0 0,-1 0 0,-1 0 0,0 0 0,0 1 0,3 11 0,-7-17 0,0-1 0,-1 1 0,1-1 0,-1 1 0,0-1 0,0 1 0,0-1 0,-1 1 0,1-1 0,-1 1 0,0-1 0,0 0 0,-1 1 0,1-1 0,-1 0 0,0 0 0,0 0 0,-1 0 0,1 0 0,-1-1 0,0 1 0,0-1 0,-4 5 0,-7 4 14,-1 0-1,-1-1 0,1 0 0,-2-2 1,1 0-1,-1 0 0,-1-2 1,-24 8-1,15-7-310,0-1 0,-1-1 0,1-2 0,-56 2 0,37-7-6529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15.030"/>
    </inkml:context>
    <inkml:brush xml:id="br0">
      <inkml:brushProperty name="width" value="0.05" units="cm"/>
      <inkml:brushProperty name="height" value="0.05" units="cm"/>
    </inkml:brush>
  </inkml:definitions>
  <inkml:trace contextRef="#ctx0" brushRef="#br0">153 338 24575,'-26'1'0,"-39"7"0,53-7 0,8 0 0,0-1 0,0 0 0,0 0 0,-1-1 0,1 1 0,-6-2 0,9 2 0,1 0 0,-1 0 0,0 0 0,1 0 0,-1-1 0,1 1 0,-1 0 0,0 0 0,1-1 0,-1 1 0,1 0 0,-1-1 0,1 1 0,-1 0 0,1-1 0,-1 1 0,1-1 0,-1 1 0,1-1 0,0 1 0,-1-1 0,1 1 0,0-1 0,-1 1 0,1-1 0,0 1 0,0-1 0,-1 0 0,1 1 0,0-1 0,0 1 0,0-1 0,0 0 0,0 1 0,0-1 0,0 1 0,0-1 0,0 0 0,0 1 0,0-1 0,1 0 0,-1 1 0,0-1 0,0 1 0,1-1 0,-1 1 0,0-1 0,0 1 0,1-1 0,-1 1 0,1-1 0,0 0 0,4-6 0,1 0 0,1 1 0,-1-1 0,1 2 0,0-1 0,0 1 0,1 0 0,0 0 0,9-4 0,15-5 0,33-11 0,-47 19 0,499-152 0,-508 156 0,29-8 0,-37 9 0,1 1 0,-1 0 0,0-1 0,0 1 0,0-1 0,1 1 0,-1-1 0,0 1 0,0-1 0,0 0 0,0 0 0,0 0 0,0 1 0,0-1 0,0 0 0,-1 0 0,1 0 0,0 0 0,0 0 0,-1-1 0,1 0 0,-1 1 0,0 0 0,0 1 0,0-1 0,-1 1 0,1-1 0,0 0 0,-1 1 0,1-1 0,-1 1 0,1-1 0,-1 1 0,1 0 0,0-1 0,-1 1 0,0-1 0,1 1 0,-1 0 0,1-1 0,-1 1 0,1 0 0,-1 0 0,0-1 0,1 1 0,-1 0 0,0 0 0,1 0 0,-2 0 0,-22-4 0,17 3 0,-17-6 0,14 5 0,23 18 0,1-1 0,-2 1 0,1 0 0,18 36 0,16 22 0,-42-67 0,1 0 0,0-1 0,0 1 0,1-1 0,0-1 0,0 1 0,12 6 0,-2-6 0,-19-16 0,-28-28 0,21 27 0,0-2-95,6 9-64,0-1 1,0 1-1,-1 0 0,1 0 0,-1 0 1,0 0-1,-7-5 0,0 3-6667</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4:18:23.880"/>
    </inkml:context>
    <inkml:brush xml:id="br0">
      <inkml:brushProperty name="width" value="0.05" units="cm"/>
      <inkml:brushProperty name="height" value="0.05" units="cm"/>
    </inkml:brush>
  </inkml:definitions>
  <inkml:trace contextRef="#ctx0" brushRef="#br0">1 0 24575,'0'0'-8191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4:18:30.349"/>
    </inkml:context>
    <inkml:brush xml:id="br0">
      <inkml:brushProperty name="width" value="0.05" units="cm"/>
      <inkml:brushProperty name="height" value="0.05" units="cm"/>
    </inkml:brush>
  </inkml:definitions>
  <inkml:trace contextRef="#ctx0" brushRef="#br0">0 0 24575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0.590"/>
    </inkml:context>
    <inkml:brush xml:id="br0">
      <inkml:brushProperty name="width" value="0.05" units="cm"/>
      <inkml:brushProperty name="height" value="0.05" units="cm"/>
    </inkml:brush>
  </inkml:definitions>
  <inkml:trace contextRef="#ctx0" brushRef="#br0">496 551 24575,'-7'-10'0,"-4"-1"0,11 11 0,0 0 0,-1 0 0,1 0 0,0 1 0,-1-1 0,1 0 0,-1 0 0,1 0 0,0 1 0,-1-1 0,1 0 0,0 0 0,0 1 0,-1-1 0,1 0 0,0 0 0,0 1 0,-1-1 0,1 0 0,0 1 0,0-1 0,0 1 0,-1-1 0,1 0 0,0 1 0,0-1 0,0 0 0,0 1 0,0-1 0,0 1 0,0-1 0,0 0 0,0 1 0,0-1 0,0 1 0,0-1 0,0 0 0,0 1 0,-1 19 0,0 0 0,2 0 0,0-1 0,1 1 0,6 25 0,4 37 0,2 246 0,0-160 0,15 254 0,-48 312 0,-44-1 0,58-675 0,-22 193 0,-10-2 0,-79 276 0,-99 139 0,181-568 0,30-84 0,-20 66 0,23-71 0,-1 0 0,1 1 0,1-1 0,-1 0 0,1 0 0,0 0 0,1 0 0,2 12 0,-3-16 0,1-1 0,0 0 0,0 0 0,0 0 0,0 0 0,1 0 0,-1 0 0,1 0 0,-1 0 0,1 0 0,-1-1 0,1 1 0,0-1 0,0 1 0,0-1 0,0 0 0,0 1 0,0-1 0,0 0 0,0 0 0,1-1 0,-1 1 0,0 0 0,1-1 0,-1 0 0,0 1 0,1-1 0,-1 0 0,0 0 0,1 0 0,2-1 0,10 0 0,0-1 0,0-1 0,26-7 0,-22 5 0,229-50-425,304-26-1,261 22-425,3013 42-5760,-3667 25 6468,1060 21 1013,-1211-29-716,17 1 366,0-2-1,0 0 0,0-2 0,0-1 0,0-1 0,0-1 0,23-9 0,-45 14-406,0 0-1,0-1 1,1 1-1,-1-1 0,-1 0 1,1 0-1,0 0 0,0-1 1,-1 1-1,1 0 1,-1-1-1,0 0 0,0 1 1,0-1-1,0 0 0,0 0 1,2-6-1,-3 5-39,0-1 0,-1 1 0,1-1 0,-1 1 0,0-1-1,0 1 1,0-1 0,0 1 0,-1 0 0,0-1 0,0 1 0,-2-6 0,-5-10-14,-1 1 0,-1-1 0,0 1 0,-22-28 0,22 33-46,-32-48-13,-176-266 0,28-20 0,98 137-179,-106-371 0,26-244-609,90-16 0,65 0 430,20 400 2585,-3 437-2224,0 0 0,0 0-1,0 0 1,0 0-1,1 1 1,0-1 0,0 0-1,0 0 1,1 0-1,0 1 1,-1-1 0,2 1-1,-1 0 1,0-1-1,1 1 1,0 0-1,0 0 1,0 0 0,0 1-1,1-1 1,-1 1-1,1 0 1,0 0 0,7-4-1,-8 5-2,1 0 0,-1-1 0,0 0 0,1 1 0,-1-1 0,0 0 0,-1-1 0,1 1 0,-1 0 0,1-1 0,-1 1 0,0-1 0,3-7 0,-5 9 0,0 0 0,1 1 0,-1-1 0,0 0 0,0 0 0,0 0 0,0 0 0,-1 0 0,1 0 0,-1 0 0,1 1 0,-1-1 0,1 0 0,-1 0 0,0 1 0,0-1 0,0 0 0,0 1 0,0-1 0,0 1 0,0-1 0,-1 1 0,1 0 0,0-1 0,-1 1 0,1 0 0,-1 0 0,0 0 0,1 0 0,-1 0 0,0 0 0,1 1 0,-3-2 0,-8-3 0,0 1 0,0 0 0,0 1 0,0 0 0,-1 1 0,-12 0 0,-83-1 0,66 3 0,-698 14-1117,0 28-839,147-7 1193,-889 28 264,85-4 42,1299-54 572,-476 38 1317,556-41-682,12-2-597,1 0 1,-1 1-1,0-1 0,1 1 1,-1 0-1,1 1 0,0 0 0,-1-1 1,1 2-1,0-1 0,0 0 0,0 1 1,0 0-1,-4 4 0,9-6-145,-1-1 1,1 1-1,-1 0 0,1 0 0,-1 0 0,1 0 0,0 0 1,0 0-1,-1 0 0,1 0 0,0 0 0,0 0 0,0 0 0,0 0 1,0 0-1,0 0 0,0 0 0,1 0 0,-1 0 0,0 0 1,0 0-1,1 0 0,-1-1 0,0 1 0,1 0 0,-1 0 0,1 0 1,0 0-1,-1-1 0,1 1 0,0 0 0,-1 0 0,1-1 0,0 1 1,0 0-1,-1-1 0,1 1 0,0-1 0,1 1 0,36 19-1503,-13-12-5331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1.274"/>
    </inkml:context>
    <inkml:brush xml:id="br0">
      <inkml:brushProperty name="width" value="0.05" units="cm"/>
      <inkml:brushProperty name="height" value="0.05" units="cm"/>
    </inkml:brush>
  </inkml:definitions>
  <inkml:trace contextRef="#ctx0" brushRef="#br0">136 88 24575,'6'-1'0,"1"0"0,0-1 0,-1 0 0,1 0 0,-1 0 0,0-1 0,0 0 0,0 0 0,0-1 0,0 0 0,-1 0 0,1 0 0,-1-1 0,0 1 0,0-1 0,-1 0 0,0-1 0,6-9 0,-6 2 0,-13 13 0,-16 15 0,3 5 0,0 2 0,2 0 0,0 1 0,1 1 0,2 1 0,0 1 0,2 0 0,1 1 0,1 0 0,1 1 0,-8 31 0,18-52 0,0 0 0,1 0 0,0 0 0,0 0 0,1 0 0,0 7 0,0-12 0,0 0 0,1 0 0,-1 0 0,1 0 0,-1 0 0,1 0 0,0 0 0,-1-1 0,1 1 0,0 0 0,0 0 0,1-1 0,-1 1 0,0-1 0,0 1 0,1-1 0,-1 1 0,1-1 0,-1 0 0,1 0 0,0 0 0,-1 0 0,1 0 0,0 0 0,0 0 0,2 0 0,7 3 0,1-2 0,1 1 0,-1-2 0,0 1 0,18-2 0,67-6 0,-69 3 0,139-11-1365,-90 7-5461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2.518"/>
    </inkml:context>
    <inkml:brush xml:id="br0">
      <inkml:brushProperty name="width" value="0.05" units="cm"/>
      <inkml:brushProperty name="height" value="0.05" units="cm"/>
    </inkml:brush>
  </inkml:definitions>
  <inkml:trace contextRef="#ctx0" brushRef="#br0">3 300 24575,'-2'-41'0,"2"-36"0,0 71 0,1 0 0,-1 0 0,2 0 0,-1 0 0,1 0 0,-1 0 0,2 0 0,-1 0 0,4-6 0,-5 11 0,-1 0 0,1 0 0,-1-1 0,1 1 0,0 0 0,0 0 0,0 0 0,0 0 0,0 0 0,0 0 0,0 0 0,0 1 0,0-1 0,0 0 0,0 1 0,1-1 0,-1 0 0,0 1 0,1-1 0,-1 1 0,0 0 0,1-1 0,-1 1 0,2 0 0,-2 0 0,1 1 0,0 0 0,-1-1 0,1 1 0,-1 0 0,1 0 0,-1-1 0,1 1 0,-1 0 0,0 1 0,1-1 0,-1 0 0,0 0 0,0 0 0,0 1 0,1 1 0,4 5 0,-1 1 0,0 0 0,-1 0 0,0 0 0,3 12 0,5 23 0,-3 0 0,-1 1 0,-2 0 0,-2 1 0,-2-1 0,-4 50 0,2-92 0,0 0 0,0 1 0,-1-1 0,1 0 0,-1 0 0,0 0 0,0 0 0,0 1 0,0-1 0,-1-1 0,-1 4 0,3-6 0,0 0 0,0 0 0,0 0 0,0 0 0,0 1 0,0-1 0,-1 0 0,1 0 0,0 0 0,0 0 0,0 0 0,0 0 0,0 0 0,0 0 0,0 0 0,0 0 0,-1 0 0,1 0 0,0 0 0,0 0 0,0 0 0,0 0 0,0 0 0,0 0 0,0 0 0,0 0 0,-1-1 0,1 1 0,0 0 0,0 0 0,0 0 0,0 0 0,0 0 0,0 0 0,0 0 0,0 0 0,0 0 0,0 0 0,0 0 0,0 0 0,-1-1 0,1 1 0,0 0 0,0 0 0,0 0 0,0 0 0,0 0 0,0 0 0,0 0 0,0 0 0,0-1 0,0 1 0,0 0 0,0 0 0,0 0 0,0 0 0,0 0 0,0 0 0,0 0 0,0 0 0,1-1 0,-3-13 0,4-15 0,12-49 0,4 2 0,48-128 0,-66 203 0,12-29 0,17-34 0,-25 57 0,0 0 0,0 0 0,1 0 0,0 0 0,0 1 0,1 0 0,0 0 0,0 0 0,0 1 0,8-5 0,-12 8 0,1 1 0,0 0 0,-1 0 0,1 0 0,0 0 0,0 0 0,0 0 0,0 1 0,0-1 0,0 1 0,0 0 0,0 0 0,0 0 0,0 0 0,0 1 0,0-1 0,0 1 0,0 0 0,-1 0 0,1 0 0,0 0 0,0 0 0,-1 0 0,1 1 0,0 0 0,-1-1 0,0 1 0,1 0 0,-1 0 0,0 0 0,0 0 0,0 1 0,0-1 0,1 3 0,5 5 0,-1 1 0,-1 0 0,0 0 0,0 1 0,-1 0 0,6 20 0,-3 3 0,-1 1 0,-2 0 0,-1 0 0,-2 1 0,-4 46 0,2-83 0,0 0 0,0 0 0,0 0 0,0 0 0,0 0 0,0 0 0,0 0 0,0 0 0,0-1 0,0 1 0,0 0 0,0 0 0,0 0 0,0 0 0,1 0 0,-1 0 0,0 0 0,0 0 0,0 0 0,0 0 0,0 0 0,0 0 0,0 0 0,0 0 0,0 0 0,0 0 0,0-1 0,0 1 0,1 0 0,-1 0 0,0 0 0,0 0 0,0 0 0,0 0 0,0 0 0,0 0 0,0 0 0,0 0 0,0 0 0,0 0 0,1 1 0,-1-1 0,0 0 0,0 0 0,0 0 0,0 0 0,0 0 0,0 0 0,0 0 0,0 0 0,0 0 0,0 0 0,0 0 0,0 0 0,1 0 0,-1 0 0,0 0 0,0 0 0,0 0 0,0 1 0,0-1 0,10-14 0,17-29 0,-17 26 0,0 1 0,3-5 0,0 1 0,2 0 0,19-21 0,-31 38 0,1-1 0,-1 0 0,1 1 0,0-1 0,0 1 0,0 0 0,1 1 0,-1-1 0,1 1 0,-1 0 0,1 0 0,0 0 0,0 1 0,0-1 0,0 1 0,0 0 0,0 1 0,0-1 0,0 1 0,1 0 0,6 1 0,-8 0 0,-1 1 0,1-1 0,-1 1 0,1 0 0,-1 0 0,1 0 0,-1 0 0,0 0 0,0 1 0,0 0 0,-1-1 0,1 1 0,-1 0 0,1 0 0,-1 0 0,0 1 0,0-1 0,0 0 0,0 1 0,-1 0 0,2 5 0,2 7 0,0 1 0,-2-1 0,3 26 0,-2 4-1365,-2-3-5461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2.874"/>
    </inkml:context>
    <inkml:brush xml:id="br0">
      <inkml:brushProperty name="width" value="0.05" units="cm"/>
      <inkml:brushProperty name="height" value="0.05" units="cm"/>
    </inkml:brush>
  </inkml:definitions>
  <inkml:trace contextRef="#ctx0" brushRef="#br0">172 49 24575,'-10'0'0,"-2"0"0,0 0 0,-1 0 0,1 2 0,0-1 0,-21 6 0,30-5 0,-1-1 0,1 1 0,-1 0 0,1 0 0,0 0 0,-1 0 0,1 1 0,0-1 0,1 1 0,-1 0 0,0 0 0,1 0 0,0 0 0,-1 0 0,1 0 0,0 1 0,1-1 0,-1 1 0,1-1 0,-1 1 0,1 0 0,-1 5 0,-1 6 0,1 0 0,0 0 0,1 1 0,0-1 0,1 1 0,4 29 0,-2-38 0,-1 1 0,1-1 0,1 0 0,-1 0 0,1-1 0,0 1 0,6 8 0,-7-11 0,0-1 0,1 0 0,-1 0 0,1 0 0,0 0 0,0-1 0,0 1 0,0-1 0,1 0 0,-1 0 0,1 0 0,-1 0 0,1 0 0,5 1 0,-5-2 0,1 0 0,-1-1 0,1 1 0,0-1 0,0 0 0,-1 0 0,1-1 0,0 1 0,-1-1 0,1 0 0,-1 0 0,1 0 0,-1-1 0,1 0 0,-1 0 0,0 0 0,0 0 0,0-1 0,0 1 0,0-1 0,0 0 0,-1 0 0,1 0 0,-1-1 0,0 1 0,5-9 0,-1 2 0,0 0 0,-1-1 0,0 0 0,-1 0 0,0 0 0,-1-1 0,0 0 0,0 0 0,1-14 0,-3 13 14,-1 0-1,0 0 0,-1 0 0,0 0 1,-1 0-1,-1 0 0,0 0 1,-4-13-1,5 23-59,0-1-1,0 1 1,-1-1-1,1 1 1,-1-1 0,0 1-1,0 0 1,0 0-1,0 0 1,-1 0 0,1 1-1,-1-1 1,0 0-1,0 1 1,0 0-1,0 0 1,0 0 0,0 0-1,0 0 1,-1 1-1,1-1 1,-1 1 0,1 0-1,-1 0 1,0 0-1,1 1 1,-1-1 0,0 1-1,1 0 1,-1 0-1,-7 1 1,-13 2-6780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3.537"/>
    </inkml:context>
    <inkml:brush xml:id="br0">
      <inkml:brushProperty name="width" value="0.05" units="cm"/>
      <inkml:brushProperty name="height" value="0.05" units="cm"/>
    </inkml:brush>
  </inkml:definitions>
  <inkml:trace contextRef="#ctx0" brushRef="#br0">298 511 24575,'0'-3'0,"-1"1"0,1-1 0,-1 0 0,0 1 0,0-1 0,-1 0 0,1 1 0,0 0 0,-1-1 0,0 1 0,1 0 0,-1-1 0,0 1 0,-4-3 0,1 1 0,0-1 0,-1 0 0,0 1 0,-10-6 0,12 8 0,0 1 0,0-1 0,0 1 0,0 0 0,0 0 0,0 1 0,0-1 0,0 1 0,0 0 0,0 0 0,0 0 0,0 0 0,0 1 0,0-1 0,-8 3 0,5 0 0,0 0 0,0 0 0,0 1 0,1 0 0,-1 0 0,1 1 0,0-1 0,-6 7 0,1 1 0,0 0 0,0 1 0,1 0 0,1 0 0,0 1 0,1 0 0,-9 22 0,14-29 0,1 0 0,0 0 0,0 0 0,0 0 0,1 0 0,0 1 0,0-1 0,1 0 0,0 1 0,1-1 0,-1 1 0,1-1 0,3 10 0,-3-13 0,1-1 0,-1 1 0,1-1 0,0 0 0,0 1 0,0-1 0,0 0 0,1 0 0,-1 0 0,1-1 0,0 1 0,0-1 0,0 1 0,0-1 0,0 0 0,0 0 0,1 0 0,-1-1 0,1 1 0,-1-1 0,1 0 0,0 0 0,-1 0 0,1 0 0,0-1 0,0 1 0,4-1 0,11 0 0,0-1 0,-1 0 0,1-2 0,-1 0 0,0-1 0,0-1 0,0 0 0,0-1 0,-1-2 0,0 1 0,-1-2 0,22-14 0,-22 12 0,0 0 0,-1-1 0,0-1 0,-1 0 0,-1-1 0,0-1 0,-1 0 0,0-1 0,-1 0 0,-1 0 0,14-32 0,-15 21 0,-1-1 0,-1 0 0,-1 1 0,-2-2 0,-1 1 0,0-49 0,-5 23 0,-3 0 0,-16-82 0,16 123 0,2 16 0,1 25 0,1 176 0,-14 194 0,14-388 0,0-1 0,0 0 0,0 0 0,1 1 0,1 8 0,-1-17 0,0-1 0,0 0 0,0 1 0,0-1 0,0 0 0,0 0 0,0 1 0,0-1 0,0 0 0,0 0 0,1 1 0,-1-1 0,0 0 0,0 0 0,0 1 0,0-1 0,0 0 0,0 0 0,1 1 0,-1-1 0,0 0 0,0 0 0,0 0 0,0 1 0,1-1 0,-1 0 0,0 0 0,0 0 0,1 0 0,-1 0 0,0 1 0,0-1 0,1 0 0,-1 0 0,0 0 0,0 0 0,1 0 0,-1 0 0,0 0 0,1 0 0,-1 0 0,0 0 0,0 0 0,1 0 0,-1 0 0,0 0 0,0 0 0,1 0 0,-1 0 0,0-1 0,0 1 0,1 0 0,-1 0 0,0 0 0,0 0 0,1 0 0,-1-1 0,0 1 0,0 0 0,0 0 0,1-1 0,14-15 0,-13 13 0,21-26 0,-5 7 0,0-1 0,1 2 0,1 1 0,2 0 0,34-25 0,-36 36 0,-20 9 0,1 0 0,-1 0 0,0 0 0,0 0 0,0 0 0,0 0 0,1 0 0,-1 0 0,0 0 0,0 0 0,0 0 0,0 0 0,1 0 0,-1 0 0,0 1 0,0-1 0,0 0 0,0 0 0,1 0 0,-1 0 0,0 0 0,0 0 0,0 0 0,0 0 0,0 1 0,0-1 0,0 0 0,1 0 0,-1 0 0,0 0 0,0 0 0,0 1 0,0-1 0,0 0 0,0 0 0,0 0 0,0 0 0,0 1 0,0-1 0,0 0 0,0 0 0,0 0 0,0 0 0,0 1 0,0-1 0,0 0 0,0 0 0,0 0 0,0 1 0,-1 2 0,-1-1 0,1 1 0,-1 0 0,1 0 0,-1-1 0,0 1 0,0-1 0,0 1 0,-4 2 0,-11 10 0,-1-1 0,-28 16 0,-19 16 0,65-46 0,-1 0 0,1 1 0,0-1 0,-1 0 0,1 0 0,0 1 0,-1-1 0,1 0 0,0 1 0,0-1 0,-1 0 0,1 1 0,0-1 0,0 0 0,0 1 0,0-1 0,-1 1 0,1-1 0,0 0 0,0 1 0,0-1 0,0 1 0,0-1 0,0 1 0,0-1 0,0 0 0,0 1 0,0-1 0,0 1 0,1-1 0,-1 0 0,0 1 0,0-1 0,0 0 0,0 1 0,1-1 0,-1 1 0,0-1 0,0 0 0,1 1 0,-1-1 0,0 0 0,0 0 0,1 1 0,-1-1 0,0 0 0,1 0 0,-1 1 0,1-1 0,-1 0 0,0 0 0,1 0 0,24 10 0,-22-9 0,37 10-227,-1 2-1,0 2 1,-1 1-1,-1 2 1,42 27-1,-47-22-6598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4.049"/>
    </inkml:context>
    <inkml:brush xml:id="br0">
      <inkml:brushProperty name="width" value="0.05" units="cm"/>
      <inkml:brushProperty name="height" value="0.05" units="cm"/>
    </inkml:brush>
  </inkml:definitions>
  <inkml:trace contextRef="#ctx0" brushRef="#br0">378 672 24575,'1'-86'0,"-2"-95"0,1 178 0,-1 0 0,1 1 0,0-1 0,0 1 0,-1-1 0,0 1 0,1-1 0,-1 1 0,0-1 0,0 1 0,-1-1 0,1 1 0,0 0 0,-1 0 0,1 0 0,-1 0 0,0 0 0,0 0 0,1 0 0,-5-3 0,3 4 0,0 0 0,0 0 0,0 0 0,1 1 0,-1-1 0,0 1 0,0-1 0,0 1 0,0 0 0,0 0 0,0 0 0,0 1 0,0-1 0,0 1 0,0 0 0,0 0 0,0-1 0,-2 3 0,-18 7 0,0 1 0,1 1 0,0 1 0,1 0 0,0 2 0,2 1 0,-1 0 0,2 1 0,1 1 0,0 1 0,-25 37 0,38-51 0,0 1 0,1 0 0,0 0 0,0 0 0,1 1 0,-1-1 0,2 1 0,-1 0 0,1-1 0,0 1 0,0 0 0,0 0 0,1-1 0,0 1 0,2 7 0,-1-9 0,0 0 0,1-1 0,0 1 0,-1-1 0,2 1 0,-1-1 0,1 0 0,-1 0 0,1 0 0,0 0 0,1 0 0,-1-1 0,0 1 0,1-1 0,0 0 0,0 0 0,0-1 0,0 1 0,1-1 0,-1 0 0,7 3 0,-3-2 0,1 0 0,-1-1 0,0 0 0,0-1 0,1 0 0,-1 0 0,1 0 0,-1-1 0,1-1 0,-1 1 0,1-1 0,-1-1 0,1 0 0,-1 0 0,0 0 0,0-1 0,0 0 0,0-1 0,-1 0 0,1 0 0,-1-1 0,13-10 0,-3 1 0,-2 0 0,1-1 0,-2-1 0,0 0 0,-1-1 0,-1-1 0,-1 0 0,11-21 0,0-8 0,-3-1 0,-1-1 0,18-81 0,-20 44 0,8-115 0,-42 462 0,7-35-1365,10-166-5461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4.656"/>
    </inkml:context>
    <inkml:brush xml:id="br0">
      <inkml:brushProperty name="width" value="0.05" units="cm"/>
      <inkml:brushProperty name="height" value="0.05" units="cm"/>
    </inkml:brush>
  </inkml:definitions>
  <inkml:trace contextRef="#ctx0" brushRef="#br0">308 689 24575,'0'-6'0,"1"0"0,0 0 0,1 1 0,-1-1 0,4-9 0,6-20 0,-10 21 0,0 0 0,-1 0 0,0 0 0,-1 0 0,-1 1 0,-4-19 0,4 22 0,-1 1 0,0-1 0,0 1 0,-1 0 0,-1 0 0,1 0 0,-1 0 0,-1 1 0,-10-13 0,14 19 0,0 0 0,0 0 0,-1 0 0,1 0 0,-1 0 0,1 0 0,-1 1 0,0 0 0,0-1 0,0 1 0,0 0 0,0 0 0,0 0 0,0 1 0,0-1 0,0 1 0,-4 0 0,2 0 0,-1 0 0,1 1 0,0 0 0,-1 0 0,1 1 0,0 0 0,0 0 0,0 0 0,-6 3 0,0 2 0,0 0 0,1 0 0,0 1 0,0 1 0,0 0 0,2 0 0,-15 18 0,13-12 0,2-1 0,0 2 0,0-1 0,1 1 0,1 0 0,-5 21 0,9-28 0,0 0 0,0 1 0,1-1 0,0 0 0,0 0 0,1 1 0,1-1 0,-1 0 0,1 0 0,1 1 0,0-1 0,0 0 0,5 10 0,-6-16 0,1 0 0,0-1 0,0 1 0,0-1 0,0 1 0,0-1 0,0 0 0,1 0 0,-1 0 0,1 0 0,-1 0 0,1 0 0,0-1 0,0 1 0,-1-1 0,1 0 0,0 0 0,0 0 0,1 0 0,4 0 0,8 1 0,0-1 0,0-1 0,19-1 0,-23 0 0,1 0 0,0 1 0,15 3 0,-16-1 0,0 1 0,-1-1 0,1-1 0,19 1 0,-26-2 0,1-1 0,0 0 0,-1 0 0,0 0 0,1-1 0,-1 0 0,0 0 0,0 0 0,0-1 0,7-4 0,0-1 0,0-1 0,-1 0 0,0-1 0,-1 0 0,0 0 0,0-1 0,15-24 0,-13 15 0,-1-1 0,0 0 0,-2 0 0,9-31 0,-3-10 0,-2-1 0,8-104 0,-17 76 0,-2 50 0,6-44 0,-3 65 0,-3 30 0,-2 35 0,-15 529-1153,15-558 941,0 44-6614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4.998"/>
    </inkml:context>
    <inkml:brush xml:id="br0">
      <inkml:brushProperty name="width" value="0.05" units="cm"/>
      <inkml:brushProperty name="height" value="0.05" units="cm"/>
    </inkml:brush>
  </inkml:definitions>
  <inkml:trace contextRef="#ctx0" brushRef="#br0">1 319 24575,'5'-3'0,"0"-1"0,0 1 0,0 1 0,0-1 0,1 1 0,-1 0 0,1 0 0,0 1 0,0-1 0,-1 1 0,11 0 0,9-3 0,40-10 0,106-28 0,-152 35 0,1 0 0,-1-1 0,0-1 0,-1-1 0,0 0 0,22-18 0,-34 22 0,1 0 0,-1 0 0,0 0 0,-1-1 0,0 0 0,8-13 0,-11 16 0,0 1 0,0-1 0,-1 1 0,1-1 0,-1 0 0,0 0 0,0 1 0,0-1 0,-1 0 0,0 0 0,1 0 0,-1 0 0,0 0 0,-1 0 0,1 0 0,-1 1 0,-1-5 0,2 6 0,0 1 0,-1 0 0,1-1 0,-1 1 0,1 0 0,-1 0 0,0 0 0,0 0 0,1 0 0,-1-1 0,0 1 0,0 0 0,0 1 0,0-1 0,0 0 0,0 0 0,0 0 0,0 1 0,-1-1 0,1 0 0,0 1 0,0-1 0,-2 0 0,0 1 0,1 0 0,0 0 0,0 0 0,0 1 0,0-1 0,0 0 0,0 1 0,0-1 0,0 1 0,0 0 0,0 0 0,0 0 0,-2 1 0,-4 4 0,0 0 0,0 0 0,1 0 0,0 1 0,-7 9 0,-16 24-227,3 1-1,1 0 1,3 2-1,1 1 1,-26 75-1,35-83-6598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16.295"/>
    </inkml:context>
    <inkml:brush xml:id="br0">
      <inkml:brushProperty name="width" value="0.05" units="cm"/>
      <inkml:brushProperty name="height" value="0.05" units="cm"/>
    </inkml:brush>
  </inkml:definitions>
  <inkml:trace contextRef="#ctx0" brushRef="#br0">12 199 24575,'-11'0'0,"27"-1"0,66-4 0,129-35 0,222-72 0,-417 108 0,-10 3 0,-1 0 0,1 0 0,-1-1 0,1 0 0,-1 0 0,0 0 0,0 0 0,0-1 0,0 0 0,0 0 0,-1 0 0,1-1 0,3-3 0,-11 10 0,1 1 0,-1 0 0,1-1 0,0 2 0,0-1 0,-2 4 0,-2 18 0,2 1 0,0 0 0,2-1 0,1 1 0,1 0 0,3 28 0,-2-51 0,-1 1 0,1-1 0,0 0 0,0 0 0,0 0 0,3 5 0,-3-8 0,-1-1 0,0 1 0,0-1 0,1 1 0,-1-1 0,0 1 0,1-1 0,-1 1 0,0-1 0,1 0 0,-1 1 0,1-1 0,-1 0 0,1 1 0,-1-1 0,1 0 0,-1 0 0,1 0 0,-1 1 0,1-1 0,-1 0 0,1 0 0,0 0 0,0 0 0,0-1 0,0 1 0,-1 0 0,1 0 0,0-1 0,0 1 0,-1-1 0,1 1 0,0-1 0,-1 1 0,1-1 0,0 0 0,-1 1 0,1-1 0,-1 1 0,1-1 0,-1 0 0,1-1 0,3-5 0,0-1 0,-1 0 0,0 0 0,0 0 0,-1-1 0,0 1 0,-1 0 0,0-1 0,0 0 0,-1 1 0,0-1 0,0 1 0,-1-1 0,0 1 0,-1-1 0,0 1 0,0-1 0,0 1 0,-1 0 0,-4-8 0,7 16 3,-1-1 0,1 0-1,0 1 1,0-1 0,0 1-1,-1-1 1,1 0 0,0 1 0,-1-1-1,1 1 1,0-1 0,-1 1-1,1-1 1,-1 1 0,1-1 0,-1 1-1,1-1 1,-1 1 0,1 0-1,-1-1 1,1 1 0,-1 0-1,0 0 1,1-1 0,-1 1 0,1 0-1,-1 0 1,0 0 0,1 0-1,-1 0 1,0 0 0,1 0-1,-1 0 1,0 0 0,1 0 0,-1 0-1,1 0 1,-1 0 0,0 0-1,1 0 1,-2 1 0,1 1-117,0-1 0,-1 1 1,1-1-1,0 1 0,0 0 0,0-1 1,1 1-1,-1 0 0,0 0 0,1 0 0,-1-1 1,0 4-1,-2 15-6712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5.371"/>
    </inkml:context>
    <inkml:brush xml:id="br0">
      <inkml:brushProperty name="width" value="0.05" units="cm"/>
      <inkml:brushProperty name="height" value="0.05" units="cm"/>
    </inkml:brush>
  </inkml:definitions>
  <inkml:trace contextRef="#ctx0" brushRef="#br0">1016 40 24575,'4'-5'0,"3"-10"0,-6 2 0,-7 7 0,-12 19 0,-17 21 0,-11 24 0,-17 24 0,-17 27 0,-8 23 0,-12 16 0,-8 16-928,0 8 928,1-3 0,4-6 0,10-12 0,21-32-7263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5.699"/>
    </inkml:context>
    <inkml:brush xml:id="br0">
      <inkml:brushProperty name="width" value="0.05" units="cm"/>
      <inkml:brushProperty name="height" value="0.05" units="cm"/>
    </inkml:brush>
  </inkml:definitions>
  <inkml:trace contextRef="#ctx0" brushRef="#br0">484 306 24575,'6'-9'0,"0"0"0,-1-1 0,0 1 0,-1-1 0,0 0 0,0-1 0,-1 1 0,2-14 0,-4 20 0,2-7 0,-1 0 0,0 0 0,0 0 0,-2-1 0,1 1 0,-1-1 0,-1 1 0,0 0 0,-4-19 0,4 26 0,-1 0 0,1 0 0,0 1 0,-1-1 0,0 1 0,0-1 0,0 1 0,0 0 0,-1 0 0,1 0 0,-1 0 0,0 0 0,1 1 0,-1-1 0,-1 1 0,1-1 0,0 1 0,0 0 0,-1 1 0,0-1 0,1 1 0,-1-1 0,0 1 0,1 0 0,-1 0 0,0 1 0,0-1 0,0 1 0,0 0 0,0 0 0,-4 0 0,-2 2 0,1-1 0,0 1 0,0 1 0,0-1 0,0 2 0,1-1 0,-1 1 0,1 1 0,0-1 0,0 1 0,1 1 0,-14 11 0,4-1 0,0 0 0,1 1 0,-27 38 0,39-49 0,0 0 0,0 1 0,1-1 0,0 0 0,0 1 0,1 0 0,0 0 0,0 0 0,0 0 0,1 0 0,0 0 0,0 11 0,1-14 0,1 0 0,-1 0 0,1 0 0,0 0 0,0 0 0,1 0 0,-1 0 0,1-1 0,0 1 0,0-1 0,0 1 0,0-1 0,1 0 0,-1 1 0,1-1 0,0-1 0,0 1 0,0 0 0,0-1 0,0 1 0,1-1 0,-1 0 0,6 2 0,16 7 0,1-1 0,43 10 0,-48-15 0,1 1 0,-2 1 0,1 1 0,-1 0 0,23 14 0,-42-21 0,1 0 0,0 0 0,0 0 0,-1 0 0,1 0 0,-1 1 0,1-1 0,-1 0 0,0 1 0,1 0 0,-1-1 0,0 1 0,0-1 0,0 1 0,0 0 0,0 0 0,-1 0 0,1-1 0,0 1 0,-1 0 0,1 0 0,-1 0 0,0 0 0,0 0 0,0 0 0,0 0 0,0 0 0,0 0 0,0 0 0,-1 0 0,1 0 0,-1 0 0,1 0 0,-1 0 0,0-1 0,0 1 0,1 0 0,-2 0 0,1-1 0,0 1 0,-2 2 0,-3 3 0,-1 0 0,1 0 0,-1-1 0,0 0 0,-1-1 0,0 0 0,-15 8 0,-9 3 0,-1-2 0,-1-2 0,0-1 0,-1-1 0,0-2 0,-1-2 0,-65 4 0,98-10-53,-49-3 233,49 2-280,0 0 1,0 1-1,0-1 1,0 0 0,0 0-1,0 0 1,0-1-1,0 1 1,1-1-1,-1 0 1,1 1-1,-1-1 1,1 0-1,-3-3 1,-4-11-6727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6.089"/>
    </inkml:context>
    <inkml:brush xml:id="br0">
      <inkml:brushProperty name="width" value="0.05" units="cm"/>
      <inkml:brushProperty name="height" value="0.05" units="cm"/>
    </inkml:brush>
  </inkml:definitions>
  <inkml:trace contextRef="#ctx0" brushRef="#br0">164 209 24575,'11'-11'0,"-1"2"0,-1 0 0,-1 0 0,0-1 0,12-17 0,-18 23 0,-1 1 0,1-1 0,-1 0 0,1 1 0,-1-1 0,0 0 0,-1 1 0,1-1 0,-1 0 0,1 0 0,-1 0 0,0 0 0,-1 0 0,1 1 0,-1-1 0,1 0 0,-1 0 0,0 0 0,-4-6 0,4 7 0,0 0 0,0 0 0,0 0 0,-1 0 0,0 0 0,1 1 0,-1-1 0,0 1 0,0-1 0,0 1 0,-1 0 0,1-1 0,-1 1 0,1 0 0,-1 1 0,0-1 0,1 0 0,-1 1 0,0 0 0,0-1 0,0 1 0,0 0 0,0 1 0,-7-2 0,6 2 0,0 1 0,0-1 0,0 1 0,0 0 0,0 0 0,0 1 0,0-1 0,0 1 0,0 0 0,0 0 0,1 0 0,-1 0 0,1 1 0,0-1 0,0 1 0,0 0 0,0 0 0,-5 6 0,-4 7 0,1 0 0,1 0 0,0 2 0,1-1 0,1 1 0,1 0 0,0 1 0,2-1 0,0 1 0,1 0 0,-3 39 0,6-54 0,1-1 0,0 1 0,0 0 0,1 0 0,-1 0 0,1 0 0,0 0 0,0 0 0,0-1 0,1 1 0,-1 0 0,1-1 0,0 1 0,0-1 0,0 0 0,0 0 0,1 1 0,-1-1 0,1-1 0,0 1 0,0 0 0,0-1 0,0 1 0,0-1 0,1 0 0,5 3 0,-4-4 0,0 1 0,0-1 0,0 0 0,1 0 0,-1-1 0,0 0 0,0 0 0,1 0 0,-1 0 0,0-1 0,0 0 0,0 0 0,0 0 0,0-1 0,0 1 0,0-1 0,0-1 0,0 1 0,6-5 0,-1 0 0,-1 0 0,0 0 0,0-1 0,-1 0 0,0-1 0,-1 0 0,0 0 0,0 0 0,-1-1 0,0 0 0,-1-1 0,0 1 0,0-1 0,-1 0 0,-1 0 0,4-17 0,9 100 0,0-4-1365,-8-39-5461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6.948"/>
    </inkml:context>
    <inkml:brush xml:id="br0">
      <inkml:brushProperty name="width" value="0.05" units="cm"/>
      <inkml:brushProperty name="height" value="0.05" units="cm"/>
    </inkml:brush>
  </inkml:definitions>
  <inkml:trace contextRef="#ctx0" brushRef="#br0">1 462 24575,'0'-22'0,"1"-40"0,0 57 0,-1 0 0,1 1 0,0-1 0,1 1 0,-1-1 0,1 1 0,0 0 0,0 0 0,0-1 0,5-5 0,-7 10 0,0-1 0,0 1 0,0-1 0,1 1 0,-1-1 0,0 1 0,1-1 0,-1 1 0,1-1 0,-1 1 0,0 0 0,1-1 0,-1 1 0,1 0 0,-1-1 0,1 1 0,-1 0 0,1 0 0,-1-1 0,1 1 0,0 0 0,-1 0 0,1 0 0,-1 0 0,1 0 0,-1 0 0,1 0 0,0 0 0,-1 0 0,1 0 0,-1 0 0,1 0 0,-1 0 0,1 0 0,-1 0 0,1 1 0,0-1 0,-1 0 0,1 0 0,-1 1 0,1-1 0,-1 0 0,0 1 0,1-1 0,-1 1 0,1-1 0,-1 0 0,0 1 0,1-1 0,-1 1 0,0-1 0,1 1 0,-1-1 0,0 1 0,0-1 0,0 1 0,1 0 0,11 39 0,-10-32 0,6 30 0,-2-1 0,-1 2 0,-1 44 0,0-62 0,-4-21 0,1 0 0,-1 0 0,0 0 0,0 0 0,1 0 0,-1 0 0,0 0 0,1 0 0,-1 0 0,0 0 0,1 0 0,-1 0 0,0 0 0,0 0 0,1 0 0,-1 0 0,0-1 0,1 1 0,-1 0 0,0 0 0,0 0 0,1 0 0,-1-1 0,0 1 0,0 0 0,0 0 0,1-1 0,-1 1 0,0 0 0,0 0 0,0-1 0,0 1 0,0 0 0,1 0 0,-1-1 0,19-37 0,-6 3 0,-6 13 0,1 2 0,1-1 0,1 1 0,1 0 0,24-33 0,-34 51 0,1 1 0,-1-1 0,1 0 0,-1 1 0,1-1 0,0 1 0,-1-1 0,1 1 0,0 0 0,0 0 0,0 0 0,0 0 0,0 0 0,0 0 0,0 0 0,0 1 0,0-1 0,0 1 0,1 0 0,-1-1 0,0 1 0,0 0 0,0 0 0,1 1 0,1-1 0,-1 2 0,0-1 0,0 0 0,0 1 0,-1 0 0,1 0 0,0 0 0,-1 0 0,0 0 0,1 0 0,-1 1 0,0-1 0,0 1 0,-1 0 0,1-1 0,0 1 0,1 5 0,3 5 0,-2 1 0,0-1 0,0 1 0,1 20 0,-1-14 0,-4-19 0,0 0 0,0 0 0,0 1 0,0-1 0,1 0 0,-1 0 0,0 0 0,1 0 0,-1 0 0,1 0 0,-1 0 0,1 0 0,-1 0 0,1 0 0,0 0 0,-1 0 0,1 0 0,0 0 0,0-1 0,0 1 0,0 0 0,-1 0 0,1-1 0,0 1 0,0-1 0,0 1 0,1-1 0,-1 1 0,0-1 0,0 0 0,0 1 0,0-1 0,0 0 0,0 0 0,1 0 0,-1 0 0,0 0 0,0 0 0,0 0 0,0 0 0,0 0 0,0-1 0,2 0 0,6-2 0,-1 0 0,-1-1 0,1 0 0,13-11 0,-5 5 0,-11 7 0,1 0 0,-1 0 0,0 1 0,1 0 0,-1 0 0,1 1 0,0-1 0,-1 1 0,10-1 0,-13 2 0,0 0 0,0 1 0,0-1 0,0 0 0,0 1 0,0-1 0,0 1 0,0-1 0,0 1 0,0 0 0,-1 0 0,1 0 0,0 0 0,-1 0 0,1 0 0,0 0 0,-1 1 0,1-1 0,-1 1 0,0-1 0,1 1 0,-1 0 0,0-1 0,0 1 0,0 0 0,0 0 0,0-1 0,-1 1 0,1 0 0,0 4 0,3 35 0,-2 2 0,-2-41 0,1 0 0,-1-1 0,0 1 0,1 0 0,-1 0 0,1 0 0,0-1 0,-1 1 0,1 0 0,0-1 0,0 1 0,0-1 0,0 1 0,1-1 0,1 3 0,-2-4 0,0 1 0,-1-1 0,1 0 0,0 0 0,0 0 0,-1 1 0,1-1 0,0 0 0,0 0 0,-1 0 0,1 0 0,0 0 0,-1-1 0,1 1 0,0 0 0,0 0 0,-1 0 0,1-1 0,0 1 0,-1 0 0,1-1 0,-1 1 0,1 0 0,0-1 0,-1 1 0,1-1 0,-1 1 0,1-1 0,-1 1 0,1-1 0,-1 0 0,1 1 0,-1-1 0,1-1 0,15-25 0,-15 25 0,20-45 0,-1-2 0,22-89 0,6-106 0,-33 169 0,-8 64 0,-3 19 0,-1 22 0,2 284 0,16 192 0,-14-458 0,-2-21 0,-2 0 0,0 31 0,-6-44 0,-3-17 0,-6-23 0,-12-43 0,2-2 0,4-1 0,-10-77 0,26 130 0,1 0 0,1-1 0,1 1 0,1-1 0,0 1 0,2 0 0,8-31 0,-9 42 0,0 0 0,1 0 0,0 0 0,0 1 0,0-1 0,1 1 0,0 0 0,11-10 0,-13 13 0,2 1 0,-1-1 0,0 1 0,1 0 0,-1 1 0,1-1 0,0 1 0,0 0 0,0 0 0,0 0 0,0 1 0,0 0 0,0 0 0,0 0 0,7 0 0,-8 1 0,0 0 0,0 0 0,0 0 0,0 0 0,0 1 0,-1 0 0,1-1 0,0 2 0,0-1 0,0 0 0,-1 1 0,1-1 0,-1 1 0,1 0 0,-1 0 0,0 1 0,0-1 0,0 1 0,0-1 0,0 1 0,0 0 0,-1 0 0,1 0 0,-1 0 0,0 1 0,0-1 0,0 1 0,-1-1 0,1 1 0,-1 0 0,0-1 0,0 1 0,0 0 0,0 0 0,-1 0 0,1 0 0,-1 0 0,0 0 0,0 0 0,-1-1 0,1 1 0,-1 0 0,0 0 0,0 0 0,0 0 0,-1-1 0,1 1 0,-1 0 0,0-1 0,-2 4 0,-2 1-195,0-1 0,0 0 0,-1-1 0,0 1 0,0-1 0,-10 5 0,-12 8-6631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7.324"/>
    </inkml:context>
    <inkml:brush xml:id="br0">
      <inkml:brushProperty name="width" value="0.05" units="cm"/>
      <inkml:brushProperty name="height" value="0.05" units="cm"/>
    </inkml:brush>
  </inkml:definitions>
  <inkml:trace contextRef="#ctx0" brushRef="#br0">0 7 24575,'5'-5'0,"1"4"0,4 6 0,1 11 0,-2 9 0,-2 8 0,-3 13 0,-1 8 0,-2 9 0,-1 2 0,-4 0 0,-3 3 0,1-5 0,1-5 0,1-8 0,2-11-8191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7.649"/>
    </inkml:context>
    <inkml:brush xml:id="br0">
      <inkml:brushProperty name="width" value="0.05" units="cm"/>
      <inkml:brushProperty name="height" value="0.05" units="cm"/>
    </inkml:brush>
  </inkml:definitions>
  <inkml:trace contextRef="#ctx0" brushRef="#br0">55 267 24575,'13'0'0,"0"-1"0,0-1 0,-1 0 0,1-1 0,0 0 0,-1-1 0,0 0 0,0-1 0,0 0 0,0-1 0,12-9 0,-17 11 0,-1-1 0,1 0 0,-1 0 0,-1 0 0,1-1 0,-1 1 0,0-1 0,0-1 0,-1 1 0,1-1 0,-1 1 0,-1-1 0,0-1 0,0 1 0,0 0 0,-1-1 0,0 1 0,0-1 0,1-13 0,-3 18 0,1 0 0,-1 0 0,0 0 0,0 0 0,-1 1 0,1-1 0,0 0 0,-1 0 0,0 0 0,1 1 0,-1-1 0,0 0 0,-1 1 0,1-1 0,0 1 0,-1-1 0,1 1 0,-1 0 0,0 0 0,0-1 0,0 1 0,0 1 0,0-1 0,0 0 0,-1 0 0,1 1 0,0-1 0,-1 1 0,1 0 0,-1 0 0,0 0 0,-3-1 0,0 1 0,0 0 0,1 1 0,-1-1 0,0 1 0,0 1 0,1-1 0,-1 1 0,0 0 0,1 1 0,-1-1 0,1 1 0,-1 0 0,1 0 0,0 1 0,-7 4 0,-2 2 0,2 1 0,-1 0 0,1 1 0,1 1 0,0 0 0,0 0 0,1 1 0,1 0 0,0 1 0,-11 23 0,16-27 0,0 0 0,0 0 0,1 1 0,0 0 0,1-1 0,0 1 0,-1 15 0,3-19 0,0 0 0,1 0 0,0-1 0,0 1 0,0 0 0,1 0 0,0-1 0,0 1 0,1-1 0,0 1 0,0-1 0,5 8 0,-4-9-136,-1 0-1,1-1 1,1 1-1,-1-1 1,0 0-1,1 0 1,0-1-1,0 1 0,8 3 1,17 7-6690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8.037"/>
    </inkml:context>
    <inkml:brush xml:id="br0">
      <inkml:brushProperty name="width" value="0.05" units="cm"/>
      <inkml:brushProperty name="height" value="0.05" units="cm"/>
    </inkml:brush>
  </inkml:definitions>
  <inkml:trace contextRef="#ctx0" brushRef="#br0">1 191 24575,'0'5'0,"0"6"0,0 6 0,0 4 0,0 4 0,0 2 0,0 1 0,0 1 0,0-1 0,0-4-8191</inkml:trace>
  <inkml:trace contextRef="#ctx0" brushRef="#br0" timeOffset="1">628 0 24575,'27'95'0,"-8"-15"0,-3 2 0,7 119 0,-21-175 0,-2 1 0,-1-1 0,-1 0 0,-1 0 0,-1 0 0,-1 0 0,-2-1 0,0 1 0,-2-2 0,-1 1 0,-24 44 0,28-60-91,-1 0 0,1 0 0,-1-1 0,-1 0 0,0 0 0,0 0 0,0-1 0,-1-1 0,0 1 0,0-1 0,-1-1 0,0 0 0,0 0 0,-19 6 0,-13 0-6735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8.365"/>
    </inkml:context>
    <inkml:brush xml:id="br0">
      <inkml:brushProperty name="width" value="0.05" units="cm"/>
      <inkml:brushProperty name="height" value="0.05" units="cm"/>
    </inkml:brush>
  </inkml:definitions>
  <inkml:trace contextRef="#ctx0" brushRef="#br0">1 5 24575,'4'-5'0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8.740"/>
    </inkml:context>
    <inkml:brush xml:id="br0">
      <inkml:brushProperty name="width" value="0.05" units="cm"/>
      <inkml:brushProperty name="height" value="0.05" units="cm"/>
    </inkml:brush>
  </inkml:definitions>
  <inkml:trace contextRef="#ctx0" brushRef="#br0">199 81 24575,'1'0'0,"0"0"0,1 0 0,-1 0 0,0 0 0,0 0 0,0 0 0,0 0 0,0-1 0,1 1 0,-1 0 0,0-1 0,0 1 0,0-1 0,0 1 0,0-1 0,0 1 0,0-1 0,0 0 0,0 1 0,0-1 0,-1 0 0,1 0 0,0 0 0,0 0 0,-1 0 0,1 0 0,-1 0 0,1 0 0,0 0 0,-1 0 0,0 0 0,1 0 0,-1 0 0,0 0 0,0 0 0,1 0 0,-1-1 0,0 1 0,0 0 0,0 0 0,-1-2 0,1 0 0,0 1 0,-1 0 0,0 0 0,1 0 0,-1-1 0,0 1 0,0 0 0,0 0 0,0 0 0,0 0 0,-1 1 0,1-1 0,-1 0 0,1 0 0,-1 1 0,0-1 0,1 1 0,-1 0 0,0-1 0,0 1 0,-2-1 0,1 0 0,0 1 0,0 0 0,1 0 0,-1 0 0,0 0 0,0 0 0,0 1 0,0 0 0,0-1 0,0 1 0,0 0 0,0 0 0,0 0 0,0 1 0,0-1 0,0 1 0,0 0 0,0 0 0,0 0 0,1 0 0,-1 0 0,0 0 0,1 1 0,-1 0 0,1-1 0,-1 1 0,1 0 0,0 0 0,0 0 0,-1 0 0,2 1 0,-1-1 0,0 1 0,0-1 0,1 1 0,-1-1 0,1 1 0,0 0 0,-1 4 0,-1 0 0,1 1 0,0 0 0,1 0 0,0 0 0,0 0 0,0 0 0,1 0 0,0 0 0,1-1 0,0 1 0,0 0 0,1 0 0,0 0 0,3 8 0,4 0 0,0 0 0,1-1 0,0 0 0,1 0 0,1-2 0,0 1 0,16 12 0,-12-11 0,0 1 0,-2 0 0,0 1 0,15 23 0,-28-38 0,1 1 0,-1-1 0,0 0 0,0 0 0,0 1 0,0-1 0,0 0 0,0 1 0,0-1 0,-1 1 0,0-1 0,1 1 0,-1-1 0,0 1 0,0 0 0,0-1 0,-1 1 0,1-1 0,0 1 0,-1-1 0,0 1 0,0-1 0,0 0 0,-1 4 0,-1-2 0,0-1 0,0 0 0,-1 0 0,1 0 0,-1 0 0,1-1 0,-1 1 0,0-1 0,0 0 0,0 0 0,0 0 0,0-1 0,-7 2 0,-18 6 60,-47 7 0,66-15-246,-1 0 1,0 0-1,0-1 0,1 0 1,-1-1-1,0 0 1,-19-5-1,2-5-6640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9.206"/>
    </inkml:context>
    <inkml:brush xml:id="br0">
      <inkml:brushProperty name="width" value="0.05" units="cm"/>
      <inkml:brushProperty name="height" value="0.05" units="cm"/>
    </inkml:brush>
  </inkml:definitions>
  <inkml:trace contextRef="#ctx0" brushRef="#br0">134 149 24575,'1'1'0,"1"-1"0,-1 0 0,0-1 0,1 1 0,-1 0 0,0 0 0,0 0 0,1-1 0,-1 1 0,0-1 0,0 1 0,0-1 0,0 1 0,1-1 0,-1 0 0,0 1 0,0-1 0,0 0 0,0 0 0,-1 0 0,1 0 0,0 0 0,0 0 0,0 0 0,-1 0 0,1 0 0,-1 0 0,1-1 0,-1 1 0,1 0 0,-1 0 0,0 0 0,1-1 0,-1 1 0,0 0 0,0 0 0,0-1 0,0 1 0,0-2 0,0-1 0,-1 1 0,1 0 0,-1-1 0,0 1 0,0 0 0,0-1 0,0 1 0,0 0 0,-1 0 0,1 0 0,-1 0 0,0 0 0,-4-5 0,4 6 0,1 0 0,-1 1 0,1-1 0,-1 0 0,0 1 0,0-1 0,0 1 0,0-1 0,0 1 0,0 0 0,0 0 0,-1 0 0,1 0 0,0 0 0,-1 1 0,1-1 0,0 1 0,-1-1 0,1 1 0,-1 0 0,1 0 0,-1 0 0,1 0 0,0 0 0,-1 1 0,1-1 0,-1 1 0,1-1 0,0 1 0,-1 0 0,1 0 0,0 0 0,0 0 0,0 1 0,0-1 0,0 1 0,0-1 0,0 1 0,0-1 0,1 1 0,-1 0 0,1 0 0,-1 0 0,1 0 0,-2 3 0,-4 5 0,1 2 0,0-1 0,1 1 0,0-1 0,1 1 0,0 1 0,-3 16 0,5-16 0,0 0 0,1 1 0,1 0 0,0-1 0,1 1 0,0-1 0,4 14 0,-5-22 0,1-1 0,0 1 0,1-1 0,-1 0 0,1 1 0,0-1 0,0 0 0,0 0 0,0 0 0,1 0 0,0 0 0,-1-1 0,2 1 0,-1-1 0,0 0 0,0 0 0,1 0 0,0 0 0,0-1 0,0 1 0,0-1 0,0 0 0,0 0 0,6 1 0,-5-2 0,0-1 0,0 0 0,-1 0 0,1-1 0,0 1 0,0-1 0,0 0 0,0 0 0,0-1 0,-1 1 0,1-1 0,-1 0 0,1-1 0,-1 1 0,0-1 0,0 0 0,6-4 0,0-2 0,0 1 0,0-2 0,-1 1 0,0-1 0,11-16 0,-16 19 0,0-1 0,0 1 0,-1 0 0,0-1 0,0 0 0,0 0 0,-1 1 0,-1-2 0,1 1 0,-1 0 0,-1 0 0,1 0 0,-1 0 0,-1-1 0,0 1 0,-1-9 0,0 11 0,1 1 0,-1-1 0,0 1 0,-1-1 0,1 1 0,-1 0 0,0 0 0,0 0 0,0 1 0,-1-1 0,0 1 0,0 0 0,0 0 0,0 0 0,-1 0 0,1 1 0,-1 0 0,0 0 0,0 0 0,0 0 0,0 1 0,-1 0 0,-8-3 0,12 5 0,1-1 0,-1 1 0,0-1 0,0 1 0,1 0 0,-1-1 0,0 1 0,0 0 0,1 0 0,-1 0 0,0 1 0,0-1 0,1 0 0,-1 1 0,0-1 0,-2 2 0,4-2 0,0 0 0,-1 0 0,1 1 0,0-1 0,0 0 0,0 0 0,0 0 0,0 0 0,0 1 0,0-1 0,0 0 0,0 0 0,0 0 0,0 0 0,0 1 0,0-1 0,0 0 0,0 0 0,0 0 0,0 0 0,0 1 0,0-1 0,0 0 0,0 0 0,0 0 0,0 0 0,0 0 0,0 1 0,1-1 0,-1 0 0,0 0 0,0 0 0,0 0 0,0 0 0,0 1 0,0-1 0,0 0 0,1 0 0,-1 0 0,0 0 0,0 0 0,0 0 0,0 0 0,1 0 0,18 7 0,-8-6 0,0 0 0,0 0 0,0-1 0,-1 0 0,1-1 0,0-1 0,0 1 0,-1-2 0,1 1 0,-1-1 0,1-1 0,-1 0 0,0-1 0,-1 0 0,13-8 0,-18 11 0,-1 0 0,0 0 0,0 1 0,1-1 0,-1 1 0,0 0 0,1 0 0,0 0 0,-1 1 0,1-1 0,-1 1 0,1-1 0,4 2 0,-6-1 0,0 1 0,0-1 0,0 1 0,0 0 0,0 0 0,0 0 0,0 0 0,0 0 0,-1 0 0,1 0 0,0 1 0,-1-1 0,1 1 0,-1-1 0,0 1 0,1-1 0,-1 1 0,0 0 0,0 0 0,0 0 0,0-1 0,0 1 0,-1 0 0,2 4 0,2 12 0,-1-1 0,0 1 0,-2 0 0,0 0 0,-1 0 0,-1 0 0,0 0 0,-5 20 0,6-37 0,-1 0 0,1 0 0,0 0 0,0 0 0,0 0 0,0 0 0,-1 0 0,2 0 0,-1 0 0,0 0 0,0 0 0,0 0 0,0 0 0,1 0 0,-1 0 0,0 0 0,2 2 0,-2-3 0,0 0 0,1 1 0,-1-1 0,1 0 0,-1 0 0,1 0 0,-1 0 0,1 0 0,-1 1 0,1-1 0,-1 0 0,1 0 0,-1 0 0,1 0 0,-1 0 0,1 0 0,-1-1 0,0 1 0,1 0 0,-1 0 0,1 0 0,-1 0 0,1-1 0,-1 1 0,1-1 0,36-26 0,-27 18 0,48-38 0,2 2 0,94-53 0,-148 95 0,-1 1 0,1-1 0,-1 1 0,1 0 0,-1 0 0,1 1 0,0 0 0,0 0 0,0 0 0,8 1 0,-11 0 0,-1 0 0,1 1 0,-1-1 0,1 1 0,-1 0 0,0 0 0,1 0 0,-1 0 0,0 0 0,0 1 0,0-1 0,0 0 0,0 1 0,0 0 0,0-1 0,0 1 0,-1 0 0,1 0 0,-1 0 0,1 0 0,-1 0 0,0 0 0,0 1 0,0-1 0,0 0 0,0 1 0,1 2 0,0 7-170,0 0-1,-1-1 0,0 1 1,-1 0-1,0 0 0,-1 0 1,-2 16-1,-7 36-6655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36.568"/>
    </inkml:context>
    <inkml:brush xml:id="br0">
      <inkml:brushProperty name="width" value="0.05" units="cm"/>
      <inkml:brushProperty name="height" value="0.05" units="cm"/>
    </inkml:brush>
  </inkml:definitions>
  <inkml:trace contextRef="#ctx0" brushRef="#br0">8744 0 24575,'14'228'0,"0"-20"0,-16-117 0,-3-1 0,-5 0 0,-4-1 0,-44 156 0,-155 330 0,185-514 0,-2-1 0,-3-2 0,-2-1 0,-47 56 0,25-44 0,-3-2 0,-106 89 0,36-53 0,-5-6 0,-282 152 0,-204 43-459,-21-46-1,-351 52 460,554-176 0,192-51-19,-1088 342-252,669-136 271,20 42 0,534-262 403,2 5 0,-141 104 0,223-143-403,-336 268 0,17 17 0,318-280 0,2 1 0,0 1 0,2 1 0,1 1 0,2 2 0,1 0 0,1 1 0,2 1 0,-25 75 0,-79 248 0,30-91 0,85-248 0,2 0 0,0 1 0,2-1 0,0 1 0,0 22 0,4-38-1365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09.874"/>
    </inkml:context>
    <inkml:brush xml:id="br0">
      <inkml:brushProperty name="width" value="0.05" units="cm"/>
      <inkml:brushProperty name="height" value="0.05" units="cm"/>
    </inkml:brush>
  </inkml:definitions>
  <inkml:trace contextRef="#ctx0" brushRef="#br0">1 29 24575,'0'-5'0,"4"-1"0,7 0 0,6 1 0,9 2 0,15 1 0,13 1 0,13 0 0,12 1 0,7 1 0,3-1 0,1 0 0,-11 0 0,-19 0-8191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0.230"/>
    </inkml:context>
    <inkml:brush xml:id="br0">
      <inkml:brushProperty name="width" value="0.05" units="cm"/>
      <inkml:brushProperty name="height" value="0.05" units="cm"/>
    </inkml:brush>
  </inkml:definitions>
  <inkml:trace contextRef="#ctx0" brushRef="#br0">1 155 24575,'0'5'0,"4"-4"0,12-6 0,7-2 0,13-5 0,11-5 0,11-4 0,9 1 0,7 0 0,1 3 0,-3 0 0,-6 3 0,-12 3-8191</inkml:trace>
  <inkml:trace contextRef="#ctx0" brushRef="#br0" timeOffset="1">165 373 24575,'4'0'0,"7"0"0,6-4 0,9-2 0,10 0 0,12-4 0,8 1 0,-7 1-8191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0.587"/>
    </inkml:context>
    <inkml:brush xml:id="br0">
      <inkml:brushProperty name="width" value="0.05" units="cm"/>
      <inkml:brushProperty name="height" value="0.05" units="cm"/>
    </inkml:brush>
  </inkml:definitions>
  <inkml:trace contextRef="#ctx0" brushRef="#br0">0 1 24575,'5'0'0,"10"0"0,3 0-8191</inkml:trace>
  <inkml:trace contextRef="#ctx0" brushRef="#br0" timeOffset="1">27 328 24575,'-4'0'0,"-2"5"0,4 1 0,8 0 0,8-1 0,5-7 0,0-2-8191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1.055"/>
    </inkml:context>
    <inkml:brush xml:id="br0">
      <inkml:brushProperty name="width" value="0.05" units="cm"/>
      <inkml:brushProperty name="height" value="0.05" units="cm"/>
    </inkml:brush>
  </inkml:definitions>
  <inkml:trace contextRef="#ctx0" brushRef="#br0">2 112 24575,'-1'-2'0,"1"0"0,0 1 0,0-1 0,0 1 0,0-1 0,0 0 0,0 1 0,0-1 0,1 1 0,-1-1 0,0 1 0,1-1 0,-1 1 0,1-1 0,0 1 0,0-1 0,-1 1 0,1 0 0,0-1 0,0 1 0,0 0 0,0 0 0,0 0 0,1 0 0,-1 0 0,0 0 0,0 0 0,3-1 0,-2 2 0,0 0 0,0 0 0,-1 1 0,1-1 0,0 0 0,0 1 0,-1 0 0,1-1 0,0 1 0,-1 0 0,1 0 0,-1 0 0,1 0 0,-1 0 0,1 0 0,-1 0 0,0 1 0,0-1 0,1 1 0,-1-1 0,0 0 0,0 1 0,0 0 0,-1-1 0,2 3 0,31 59 0,26 74 0,11 21 0,-67-153 0,-1 0 0,1 0 0,1 0 0,-1 0 0,1-1 0,7 8 0,-10-11 0,0 0 0,0 0 0,0 0 0,0-1 0,0 1 0,0-1 0,1 1 0,-1-1 0,0 1 0,0-1 0,0 1 0,1-1 0,-1 0 0,0 0 0,1 0 0,-1 0 0,0 0 0,0 0 0,1 0 0,-1 0 0,0 0 0,1 0 0,-1-1 0,0 1 0,0-1 0,1 1 0,-1-1 0,0 1 0,0-1 0,0 0 0,0 1 0,0-1 0,0 0 0,0 0 0,2-2 0,4-5 0,1-1 0,-1 0 0,-1 0 0,1-1 0,8-18 0,21-57 0,-33 76 0,40-119 0,15-39 0,-56 164 15,-1 0 0,1 0 0,-1 0 0,1 0 0,0 0 0,0 1 0,5-6 0,-7 8-51,1-1 1,0 1-1,-1 0 1,1-1 0,-1 1-1,1 0 1,0 0 0,-1-1-1,1 1 1,0 0 0,-1 0-1,1 0 1,0 0 0,-1 0-1,1 0 1,0 0 0,-1 0-1,1 0 1,0 0 0,-1 0-1,1 0 1,0 1 0,-1-1-1,1 0 1,0 0 0,-1 1-1,1-1 1,0 0-1,-1 1 1,1-1 0,-1 1-1,1-1 1,-1 1 0,1-1-1,-1 1 1,0-1 0,1 1-1,-1-1 1,1 1 0,-1 0-1,1 0 1,9 17-6791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1.619"/>
    </inkml:context>
    <inkml:brush xml:id="br0">
      <inkml:brushProperty name="width" value="0.05" units="cm"/>
      <inkml:brushProperty name="height" value="0.05" units="cm"/>
    </inkml:brush>
  </inkml:definitions>
  <inkml:trace contextRef="#ctx0" brushRef="#br0">156 489 24575,'0'-19'0,"0"2"0,0-1 0,-4-20 0,3 33 0,0-1 0,0 1 0,-1 0 0,0 0 0,0 0 0,0 0 0,0 0 0,-1 0 0,0 1 0,0-1 0,-5-5 0,7 9 0,0 0 0,1 0 0,-1 0 0,0 1 0,0-1 0,0 0 0,0 0 0,0 1 0,0-1 0,-1 0 0,1 1 0,0-1 0,0 1 0,0 0 0,0-1 0,-1 1 0,1 0 0,0 0 0,0 0 0,-1 0 0,1 0 0,0 0 0,0 0 0,-2 0 0,1 1 0,-1 0 0,1 0 0,0 0 0,0 0 0,0 1 0,0-1 0,0 1 0,0-1 0,0 1 0,0 0 0,-2 2 0,-3 5 0,0 0 0,1 1 0,1 0 0,-6 11 0,9-16 0,-3 5 0,0-1 0,1 1 0,0 1 0,1-1 0,-3 20 0,5-28 0,1 0 0,0 1 0,0-1 0,0 0 0,1 0 0,-1 0 0,0 1 0,1-1 0,0 0 0,-1 0 0,1 0 0,0 0 0,0 0 0,0 0 0,0 0 0,1 0 0,-1 0 0,0-1 0,1 1 0,-1 0 0,1-1 0,0 1 0,-1-1 0,1 0 0,0 1 0,0-1 0,0 0 0,0 0 0,0 0 0,0-1 0,0 1 0,0 0 0,0-1 0,5 1 0,16 5 0,-15-3 0,0-1 0,0 1 0,0-2 0,0 1 0,1-1 0,-1-1 0,0 1 0,1-1 0,-1-1 0,0 0 0,1 0 0,8-2 0,2-4 0,0 0 0,0-2 0,0 0 0,-1-1 0,-1 0 0,0-2 0,0 0 0,28-27 0,-36 30 0,-1-1 0,0 1 0,-1-2 0,0 1 0,-1-1 0,0 0 0,0 0 0,-1 0 0,-1-1 0,0 0 0,-1 0 0,0 0 0,0 0 0,-2-1 0,2-22 0,-5 7 0,0 1 0,-2 0 0,0 0 0,-2 1 0,-2-1 0,-17-43 0,20 65 0,2 12 0,2 19 0,1-25 0,-1 35 0,-2 38 0,3 0 0,17 122 0,-16-194-32,1 14 71,2-1 0,0 0 0,6 16 0,-9-29-101,0 1 0,0 0 0,0-1 0,0 1 0,1 0 0,-1-1 0,1 0 0,0 1 0,0-1 0,0 0 0,0 0 0,0 0 0,0 0-1,1 0 1,-1-1 0,0 1 0,1 0 0,0-1 0,-1 0 0,1 0 0,0 0 0,-1 0 0,6 1 0,11-3-6764</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1.988"/>
    </inkml:context>
    <inkml:brush xml:id="br0">
      <inkml:brushProperty name="width" value="0.05" units="cm"/>
      <inkml:brushProperty name="height" value="0.05" units="cm"/>
    </inkml:brush>
  </inkml:definitions>
  <inkml:trace contextRef="#ctx0" brushRef="#br0">0 143 24575,'1'-1'0,"-1"-1"0,0 0 0,1 1 0,-1-1 0,1 1 0,0-1 0,-1 1 0,1-1 0,0 1 0,0-1 0,0 1 0,2-2 0,-3 3 0,0-1 0,0 1 0,0 0 0,1 0 0,-1-1 0,0 1 0,0 0 0,1 0 0,-1-1 0,0 1 0,0 0 0,1 0 0,-1 0 0,0 0 0,1 0 0,-1-1 0,0 1 0,1 0 0,-1 0 0,0 0 0,1 0 0,-1 0 0,0 0 0,1 0 0,-1 0 0,0 0 0,1 0 0,-1 0 0,0 0 0,1 1 0,-1-1 0,0 0 0,1 0 0,-1 0 0,0 0 0,1 0 0,-1 1 0,0-1 0,0 0 0,1 0 0,-1 1 0,0-1 0,0 0 0,1 0 0,-1 1 0,0-1 0,0 0 0,0 1 0,0-1 0,1 0 0,-1 0 0,0 1 0,0-1 0,0 0 0,0 1 0,0-1 0,0 0 0,0 1 0,0-1 0,0 0 0,0 1 0,0-1 0,0 0 0,0 1 0,2 15 0,-1 0 0,-1 0 0,-2 27 0,1 30 0,1-67 0,1 0 0,0 0 0,0 0 0,1 0 0,-1 0 0,1-1 0,0 1 0,1 0 0,3 6 0,-5-11 0,0 1 0,0 0 0,1-1 0,-1 1 0,0-1 0,1 1 0,-1-1 0,1 0 0,-1 0 0,1 1 0,0-1 0,0 0 0,-1 0 0,1-1 0,0 1 0,0 0 0,0-1 0,0 1 0,0-1 0,3 1 0,-1-1 0,0 0 0,0-1 0,0 1 0,0-1 0,0 0 0,0 0 0,0 0 0,-1 0 0,8-4 0,2-3 0,0 0 0,-1 0 0,0-1 0,17-18 0,-3 2 0,-1-2 0,26-36 0,-41 49 0,-1-1 0,0 0 0,-1 0 0,-1-1 0,0 0 0,9-31 0,-16 44 0,1 0 0,0 0 0,-1 0 0,0 0 0,1 0 0,-1 0 0,0-1 0,-1 1 0,1 0 0,-1 0 0,1 0 0,-1 0 0,-1-3 0,2 5 0,-1 1 0,1-1 0,-1 0 0,1 1 0,-1-1 0,1 1 0,-1-1 0,1 1 0,-1-1 0,1 1 0,-1-1 0,0 1 0,1-1 0,-1 1 0,0 0 0,1-1 0,-1 1 0,0 0 0,0 0 0,-1-1 0,0 1 0,1 0 0,-1 0 0,0 1 0,0-1 0,0 0 0,1 1 0,-1-1 0,0 1 0,1 0 0,-1-1 0,0 1 0,-1 1 0,-4 3-97,0 0-1,1 0 1,-1 0-1,1 1 1,0-1-1,1 2 1,0-1-1,0 1 1,0-1-1,1 1 1,0 0-1,0 1 0,-5 13 1,1 5-6729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2.457"/>
    </inkml:context>
    <inkml:brush xml:id="br0">
      <inkml:brushProperty name="width" value="0.05" units="cm"/>
      <inkml:brushProperty name="height" value="0.05" units="cm"/>
    </inkml:brush>
  </inkml:definitions>
  <inkml:trace contextRef="#ctx0" brushRef="#br0">1 180 24575,'37'1'0,"-13"0"0,0-1 0,38-6 0,-55 5 0,-1 0 0,1-1 0,-1 0 0,0 0 0,1 0 0,-1-1 0,-1 0 0,1 0 0,0-1 0,-1 1 0,1-1 0,-1-1 0,0 1 0,5-6 0,-9 9 0,0-1 0,0 1 0,0 0 0,0 0 0,0-1 0,0 1 0,0 0 0,0-1 0,0 1 0,-1-1 0,1 1 0,0-1 0,-1 1 0,0-1 0,1 0 0,-1 1 0,0-1 0,0 0 0,0 1 0,0-1 0,0 0 0,0 1 0,0-1 0,0 1 0,-1-1 0,1 0 0,-1 1 0,1-1 0,-1 1 0,0-1 0,1 1 0,-1-1 0,0 1 0,0 0 0,0-1 0,0 1 0,0 0 0,-1 0 0,-1-2 0,0 0 0,-1 1 0,0 0 0,0 0 0,0 0 0,0 0 0,0 0 0,0 1 0,0 0 0,-1 0 0,1 0 0,0 1 0,-1-1 0,1 1 0,-5 0 0,0 1 0,0 0 0,1 1 0,-1 0 0,1 1 0,-1 0 0,1 0 0,0 1 0,-9 5 0,13-7 0,1 0 0,-1 0 0,1 0 0,0 0 0,0 1 0,0 0 0,0-1 0,1 1 0,-1 0 0,1 1 0,-1-1 0,1 0 0,0 1 0,0-1 0,1 1 0,-1-1 0,1 1 0,0 0 0,0 0 0,-1 5 0,2-6 0,0 0 0,1 0 0,-1 0 0,1-1 0,0 1 0,0 0 0,0-1 0,0 1 0,0-1 0,1 1 0,-1-1 0,1 1 0,0-1 0,-1 0 0,1 0 0,0 0 0,0 0 0,1 0 0,-1 0 0,0-1 0,0 1 0,1-1 0,-1 1 0,4 0 0,3 3 0,0-1 0,1-1 0,-1 1 0,1-2 0,16 4 0,-6-5 0,1 0 0,0-1 0,0-1 0,-1-2 0,1 0 0,-1 0 0,0-2 0,0-1 0,0 0 0,0-2 0,-1 0 0,-1-1 0,1-1 0,-2 0 0,28-22 0,-39 27 0,-1 0 0,0-1 0,0 1 0,0-1 0,-1 0 0,0-1 0,0 1 0,-1-1 0,1 1 0,-2-1 0,1 0 0,-1 0 0,0 0 0,0-1 0,-1 1 0,1-14 0,-1 37 0,1 0 0,0-1 0,1 1 0,7 19 0,-4-11 0,-1-1 0,5 45 0,-10-62 0,1 1 0,-2 0 0,1 0 0,-1 0 0,0 0 0,0 0 0,-1-1 0,0 1 0,0 0 0,-1-1 0,1 0 0,-1 1 0,-1-1 0,-6 9 0,2-6-341,0 0 0,-1-1-1,-14 12 1,-34 20-6485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3.253"/>
    </inkml:context>
    <inkml:brush xml:id="br0">
      <inkml:brushProperty name="width" value="0.05" units="cm"/>
      <inkml:brushProperty name="height" value="0.05" units="cm"/>
    </inkml:brush>
  </inkml:definitions>
  <inkml:trace contextRef="#ctx0" brushRef="#br0">366 7 24575,'-17'-5'0,"6"3"0,10 3 0,1 1 0,-1-1 0,1 0 0,-1 0 0,1 0 0,0 1 0,0-1 0,-1 0 0,1 0 0,0 1 0,0-1 0,0 0 0,1 0 0,-1 1 0,0 0 0,23 133 0,-2-23 0,-15-69 0,-2-1 0,-2 0 0,-2 1 0,-7 63 0,5-93 0,-1 1 0,0-1 0,-1 0 0,-1 0 0,0-1 0,-1 1 0,-13 21 0,13-26 0,0 0 0,-1-1 0,1 0 0,-1 0 0,-1-1 0,1 0 0,-1 0 0,0 0 0,0-1 0,-1 0 0,0-1 0,-11 5 0,2-4-170,0 0-1,-1-1 0,1 0 1,-1-2-1,1 0 0,-1-1 1,-26-3-1,-9-3-6655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3.642"/>
    </inkml:context>
    <inkml:brush xml:id="br0">
      <inkml:brushProperty name="width" value="0.05" units="cm"/>
      <inkml:brushProperty name="height" value="0.05" units="cm"/>
    </inkml:brush>
  </inkml:definitions>
  <inkml:trace contextRef="#ctx0" brushRef="#br0">0 58 24575,'9'-5'0,"4"-6"0,3-1 0,4 2 0,-1-3 0,-4 6 0,-4 9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3.983"/>
    </inkml:context>
    <inkml:brush xml:id="br0">
      <inkml:brushProperty name="width" value="0.05" units="cm"/>
      <inkml:brushProperty name="height" value="0.05" units="cm"/>
    </inkml:brush>
  </inkml:definitions>
  <inkml:trace contextRef="#ctx0" brushRef="#br0">18 143 24575,'10'-11'0,"0"0"0,-1-1 0,9-13 0,-15 21 0,0-1 0,-1 1 0,1-1 0,-1 0 0,0 0 0,-1 0 0,1 0 0,-1 0 0,0 0 0,0 0 0,0-10 0,-1 15 0,1-1 0,-1 1 0,0-1 0,0 1 0,0-1 0,0 0 0,0 1 0,0-1 0,-1 1 0,1-1 0,0 1 0,0-1 0,0 1 0,0-1 0,-1 1 0,1-1 0,0 1 0,0-1 0,-1 1 0,1-1 0,0 1 0,-1-1 0,1 1 0,0 0 0,-1-1 0,1 1 0,-1 0 0,1-1 0,-1 1 0,1 0 0,-1 0 0,1-1 0,-1 1 0,1 0 0,-1 0 0,1 0 0,-1 0 0,1 0 0,-1-1 0,1 1 0,-1 0 0,0 0 0,1 0 0,-1 1 0,1-1 0,-1 0 0,1 0 0,-1 0 0,1 0 0,-1 0 0,1 1 0,-1-1 0,1 0 0,-1 0 0,1 1 0,-1-1 0,1 0 0,-1 1 0,0 0 0,-25 23 0,21-18 0,0 0 0,1 1 0,-1 0 0,1 0 0,1 0 0,-1 0 0,-3 12 0,7-16 0,-1 1 0,1-1 0,-1 0 0,1 1 0,0-1 0,0 1 0,1-1 0,-1 0 0,1 1 0,-1-1 0,1 0 0,0 0 0,0 1 0,1-1 0,-1 0 0,1 0 0,-1 0 0,1 0 0,0-1 0,3 5 0,9 7 0,28 23 0,-28-26 0,-1 1 0,0 0 0,-1 0 0,0 1 0,12 17 0,-22-27 0,0 0 0,-1 0 0,1 1 0,-1-1 0,1 0 0,-1 1 0,0-1 0,-1 1 0,1-1 0,0 1 0,-1-1 0,0 1 0,0-1 0,0 1 0,0-1 0,-1 1 0,1 0 0,-1-1 0,0 0 0,0 1 0,0-1 0,0 1 0,-1-1 0,1 0 0,-1 0 0,0 0 0,0 0 0,0 0 0,0 0 0,-4 2 0,-2 4-136,-1-1-1,0 0 1,-1-1-1,1 0 1,-1 0-1,-1-1 1,1-1-1,-1 0 0,-22 7 1,3-2-6690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2:59.489"/>
    </inkml:context>
    <inkml:brush xml:id="br0">
      <inkml:brushProperty name="width" value="0.05" units="cm"/>
      <inkml:brushProperty name="height" value="0.05" units="cm"/>
    </inkml:brush>
  </inkml:definitions>
  <inkml:trace contextRef="#ctx0" brushRef="#br0">1 1 24575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36.958"/>
    </inkml:context>
    <inkml:brush xml:id="br0">
      <inkml:brushProperty name="width" value="0.05" units="cm"/>
      <inkml:brushProperty name="height" value="0.05" units="cm"/>
    </inkml:brush>
  </inkml:definitions>
  <inkml:trace contextRef="#ctx0" brushRef="#br0">1 0 24575,'1'4'0,"0"0"0,1 0 0,-1 0 0,1 0 0,0 0 0,0-1 0,1 1 0,-1-1 0,4 5 0,5 8 0,12 23 0,52 96 0,-63-109 0,-1 0 0,-1 0 0,9 42 0,-18-62 0,1 5 0,0-1 0,1 1 0,1-1 0,-1 1 0,7 11 0,-8-19 0,0-1 0,-1 1 0,1-1 0,0 0 0,0 1 0,1-1 0,-1 0 0,0 0 0,1-1 0,-1 1 0,1 0 0,-1-1 0,1 1 0,0-1 0,0 0 0,-1 0 0,1 0 0,0 0 0,0-1 0,0 1 0,0-1 0,0 1 0,6-1 0,0-1 3,1 0 0,-1 0 0,1-1-1,-1 0 1,1-1 0,16-7 0,55-32-64,-27 13-1263,-30 18-5502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4.376"/>
    </inkml:context>
    <inkml:brush xml:id="br0">
      <inkml:brushProperty name="width" value="0.05" units="cm"/>
      <inkml:brushProperty name="height" value="0.05" units="cm"/>
    </inkml:brush>
  </inkml:definitions>
  <inkml:trace contextRef="#ctx0" brushRef="#br0">4 277 24575,'10'-9'0,"0"0"0,1 2 0,1-1 0,-1 1 0,14-5 0,-15 8 0,0-1 0,-1 0 0,0-1 0,0 0 0,0 0 0,-1-1 0,0 0 0,12-13 0,-20 19 0,1 0 0,0 0 0,0-1 0,-1 1 0,1 0 0,0-1 0,-1 1 0,1 0 0,-1-1 0,0 1 0,1-1 0,-1 1 0,0 0 0,0-1 0,0 1 0,0-1 0,0 1 0,-1-3 0,1 4 0,0-1 0,-1 0 0,1 1 0,0-1 0,-1 1 0,1 0 0,-1-1 0,1 1 0,-1-1 0,1 1 0,-1 0 0,1-1 0,-1 1 0,1 0 0,-1-1 0,1 1 0,-1 0 0,0 0 0,1 0 0,-1 0 0,1-1 0,-1 1 0,0 0 0,1 0 0,-1 0 0,1 0 0,-1 0 0,0 1 0,1-1 0,-1 0 0,1 0 0,-1 0 0,0 0 0,1 1 0,-1-1 0,1 0 0,-1 0 0,1 1 0,-1-1 0,1 1 0,-1-1 0,1 0 0,-1 1 0,-12 8 0,1-1 0,0 1 0,1 1 0,0 0 0,0 1 0,1 0 0,1 0 0,-14 20 0,17-21 0,0 0 0,1 0 0,0 0 0,0 0 0,1 1 0,1 0 0,0 0 0,0 0 0,1 0 0,0 0 0,0 22 0,2-29 0,0-1 0,0 0 0,1 1 0,-1-1 0,1 0 0,0 0 0,0 1 0,0-1 0,0 0 0,0 0 0,1 0 0,-1 0 0,1 0 0,0-1 0,0 1 0,0-1 0,0 1 0,0-1 0,1 1 0,-1-1 0,1 0 0,0 0 0,-1 0 0,1-1 0,0 1 0,0-1 0,0 1 0,0-1 0,0 0 0,0 0 0,1 0 0,-1-1 0,0 1 0,6 0 0,0-1 0,0-1 0,0 1 0,0-1 0,-1 0 0,1-1 0,-1 0 0,1-1 0,-1 0 0,0 0 0,0 0 0,0-1 0,9-6 0,-8 4 0,0-1 0,-1 1 0,0-2 0,0 1 0,-1-1 0,0 0 0,0 0 0,-1-1 0,0 0 0,-1 0 0,7-15 0,-10 20 0,0 0 0,-1-1 0,0 1 0,0 0 0,0-1 0,0 0 0,-1 1 0,0-1 0,0 1 0,0-1 0,0 1 0,-1-1 0,0 0 0,1 1 0,-2 0 0,1-1 0,-1 1 0,1 0 0,-1-1 0,0 1 0,-1 0 0,1 0 0,-1 1 0,1-1 0,-1 1 0,0-1 0,-1 1 0,-5-5 0,4 4 0,-1 0 0,0 0 0,1 0 0,-2 1 0,1 0 0,0 0 0,-1 1 0,1 0 0,-1 0 0,0 0 0,1 1 0,-1 0 0,0 0 0,0 1 0,0 0 0,0 0 0,0 1 0,-10 1 0,4 5 0,15-3 0,23-1 0,-13-5 0,0 0 0,-1-1 0,1-1 0,-1 1 0,0-2 0,20-10 0,57-44 0,-60 39 0,37-20 0,-57 35 0,0 2 0,0-1 0,1 1 0,-1 0 0,1 1 0,0 0 0,0 0 0,17-1 0,-21 3 0,-1 0 0,1 1 0,-1-1 0,1 1 0,0 0 0,-1 0 0,1 0 0,-1 1 0,0 0 0,1 0 0,-1 0 0,0 0 0,0 0 0,0 1 0,-1 0 0,1 0 0,-1 0 0,7 7 0,0 2 0,0 2 0,0 0 0,-1 0 0,-1 0 0,0 1 0,-1 0 0,-1 1 0,0-1 0,-2 1 0,1 0 0,-2 1 0,0-1 0,1 28 0,-9-20 0,0-13 0,5-11 0,0 0 0,0 0 0,0 1 0,0-1 0,0 0 0,0 0 0,0 0 0,-1 0 0,1 0 0,0 0 0,0 0 0,0 0 0,0 0 0,0 1 0,0-1 0,0 0 0,0 0 0,0 0 0,-1 0 0,1 0 0,0 0 0,0 0 0,0 0 0,0 0 0,0 0 0,0 0 0,-1 0 0,1 0 0,0 0 0,0 0 0,0 0 0,0 0 0,0 0 0,0 0 0,-1 0 0,1 0 0,0 0 0,0 0 0,0 0 0,0 0 0,0 0 0,0 0 0,0 0 0,-1 0 0,1-1 0,0 1 0,0 0 0,0 0 0,0 0 0,0 0 0,0 0 0,0 0 0,0-1 0,-1 0 0,0-1 0,1 0 0,-1 0 0,1 0 0,0 0 0,0 1 0,0-1 0,0 0 0,0 0 0,0 0 0,0 0 0,0 0 0,1 1 0,-1-1 0,1 0 0,0 0 0,-1 0 0,1 1 0,0-1 0,0 0 0,2-2 0,25-35 0,-14 23 0,1 1 0,1 1 0,0 0 0,30-19 0,-36 27 0,0 0 0,1 1 0,-1 0 0,1 1 0,0 0 0,0 0 0,1 1 0,-1 1 0,23-3 0,-30 5-49,0 0 1,-1 0-1,1 0 0,0 1 0,-1-1 1,1 1-1,0 0 0,-1 0 0,1 0 1,-1 1-1,1-1 0,-1 1 0,0 0 1,0-1-1,0 2 0,0-1 0,0 0 1,0 1-1,0-1 0,-1 1 0,1 0 1,-1 0-1,0 0 0,0 0 0,0 0 0,0 0 1,2 5-1,8 25-6777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5.700"/>
    </inkml:context>
    <inkml:brush xml:id="br0">
      <inkml:brushProperty name="width" value="0.05" units="cm"/>
      <inkml:brushProperty name="height" value="0.05" units="cm"/>
    </inkml:brush>
  </inkml:definitions>
  <inkml:trace contextRef="#ctx0" brushRef="#br0">73 55 24575,'-4'0'0,"0"-1"0,0 1 0,0 0 0,0-1 0,0 0 0,0 0 0,0 0 0,0-1 0,1 1 0,-1-1 0,0 0 0,1 0 0,0 0 0,-1 0 0,1-1 0,-5-4 0,8 7 0,-1 0 0,1 0 0,0-1 0,-1 1 0,1 0 0,0 0 0,0 0 0,0-1 0,-1 1 0,1 0 0,0 0 0,0-1 0,0 1 0,-1 0 0,1-1 0,0 1 0,0 0 0,0 0 0,0-1 0,0 1 0,0 0 0,0-1 0,0 1 0,0 0 0,0-1 0,0 1 0,0 0 0,0-1 0,0 1 0,0 0 0,0-1 0,0 1 0,0 0 0,0 0 0,0-1 0,1 1 0,-1 0 0,0-1 0,0 1 0,0 0 0,0 0 0,1-1 0,-1 1 0,0 0 0,0 0 0,1 0 0,-1-1 0,0 1 0,0 0 0,1 0 0,-1 0 0,0 0 0,1 0 0,-1 0 0,0-1 0,1 1 0,-1 0 0,0 0 0,0 0 0,1 0 0,-1 0 0,0 0 0,1 0 0,-1 0 0,1 0 0,29 0 0,-23 1 0,1042 14-1876,-424-11-754,1553 40 1525,-2077-41 982,157-1 128,-249-2 425,1-1-1,-1 0 0,17-4 1,-26 4-380,1 1 0,-1 0 1,1 0-1,-1 0 0,1 0 1,-1 0-1,1 0 0,-1-1 1,1 1-1,-1 0 0,1 0 1,-1-1-1,0 1 0,1 0 1,-1-1-1,1 1 0,-1-1 1,0 1-1,1 0 0,-1-1 1,0 1-1,1-1 0,-1 1 1,0-1-1,0 1 0,0-1 1,1 0-1,-2 0 12,0 0 1,0 0-1,1 0 0,-1 0 1,0 0-1,0 0 0,0 0 0,0 0 1,0 0-1,-1 1 0,1-1 1,0 0-1,0 1 0,0-1 1,-1 1-1,1-1 0,-2 1 0,-23-11 185,-2 2 0,1 1 0,-1 1 0,0 1-1,-48-3 1,75 8-247,-1 1 0,0 0 0,1 0 0,-1 0 0,0 0 0,1 0 0,-1 1 0,0-1 0,1 0 0,-1 1 0,1-1 0,-1 1 0,1 0 0,-1-1 0,1 1 0,-1 0 0,1 0 0,-1 0 0,1 0 0,0 0 0,0 0 0,0 1 0,-1-1 0,1 0 0,0 1 0,0-1 0,1 0 0,-1 1 0,0-1 0,0 1 0,1 0 0,-1-1 0,1 1 0,-1-1 0,1 1 0,0 0 0,0 2 0,0 7 0,0-1 0,1 1 0,1-1 0,0 1 0,3 11 0,2 4 0,5 59 0,-3 0 0,-4 137 0,-31 174 0,20-322 0,-4 44 15,-32 520-635,39-483 574,7-1-1,27 172 0,27-48-7,-43-227 223,2 0-1,2-2 1,33 61 0,-51-108-157,0 0 0,0 0 0,1 0 0,-1 0 0,0 0 1,1 0-1,-1 0 0,1-1 0,0 1 0,3 2 0,-3-9-27,-7-11 21,4 14-6,0 0 0,0 0 0,1 0 0,-1 1 0,1-1 0,-1 0 0,1 0 0,-1 0 0,1 0 0,0 0 0,0 0 0,0 0 0,0 0 0,0 0 0,1 0 0,-1 0 0,1 0 0,-1 1 0,1-1 0,-1 0 0,1 0 0,2-3 0,-1 3 0,0 0 0,0 0 0,1 1 0,-1-1 0,1 1 0,-1-1 0,1 1 0,-1 0 0,1 0 0,0 0 0,0 0 0,-1 1 0,1-1 0,0 1 0,5-1 0,151-5 0,-50 5 0,-86 0 0,676-48 0,-676 47 0,-13 1 0,1 0 0,-1 0 0,1-1 0,-1 0 0,0 0 0,0-1 0,0-1 0,0 0 0,10-5 0,-14 0-1365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6.070"/>
    </inkml:context>
    <inkml:brush xml:id="br0">
      <inkml:brushProperty name="width" value="0.05" units="cm"/>
      <inkml:brushProperty name="height" value="0.05" units="cm"/>
    </inkml:brush>
  </inkml:definitions>
  <inkml:trace contextRef="#ctx0" brushRef="#br0">103 28 24575,'-16'-3'0,"0"0"0,0 0 0,0-2 0,-22-9 0,37 14 0,116 43 0,-77-30 0,0 1 0,-1 1 0,0 3 0,-1 1 0,33 23 0,-63-37 0,0-1 0,-1 1 0,1 1 0,-1-1 0,0 1 0,8 11 0,-12-15 0,0 1 0,0-1 0,1 0 0,-2 1 0,1-1 0,0 1 0,0-1 0,-1 0 0,0 1 0,1 0 0,-1-1 0,0 1 0,0-1 0,0 1 0,-1-1 0,1 1 0,0-1 0,-1 1 0,0-1 0,0 1 0,1-1 0,-2 0 0,-1 5 0,-4 3 13,0 0-1,-1-1 1,0 0-1,-1 0 0,0-1 1,-17 13-1,-66 38-833,74-48 190,-48 28-6195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7.470"/>
    </inkml:context>
    <inkml:brush xml:id="br0">
      <inkml:brushProperty name="width" value="0.05" units="cm"/>
      <inkml:brushProperty name="height" value="0.05" units="cm"/>
    </inkml:brush>
  </inkml:definitions>
  <inkml:trace contextRef="#ctx0" brushRef="#br0">114 714 24575,'-1'-49'0,"0"27"0,0 0 0,2 0 0,6-40 0,-2 49 0,-10 32 0,-15 50 4,3 0 1,-9 85-1,-3 145-159,3 349-833,27 3-366,38 204 1335,36-2 86,24 414-611,-90-685 3054,-10-577-2455,1 0 0,0 0 0,1 0 0,-1 0 0,1 0 0,0-1 0,2 8 0,-3-11-54,1 0 0,0 0 0,0 0 0,0 0 0,0 0 0,-1 0 0,1 0 0,1 0 0,-1 0-1,0 0 1,0-1 0,0 1 0,0 0 0,0-1 0,1 1 0,-1-1 0,0 0 0,0 1 0,1-1 0,-1 0 0,0 0 0,1 0 0,-1 1 0,0-2 0,1 1 0,-1 0 0,0 0-1,1 0 1,-1 0 0,0-1 0,2 0 0,110-26-1,23-4 0,427-24-699,10 47-622,-407 7 1262,1356 32-5092,-3 68 4641,504 99-839,-1934-187 1452,-18-2 511,119 0-1,-164-14 289,-25 5-868,-1 0 0,0 0-1,1 0 1,-1 0 0,0-1 0,0 1 0,1 0-1,-1 0 1,0 0 0,1-1 0,-1 1 0,0 0-1,0 0 1,0-1 0,1 1 0,-1 0-1,0-1 1,0 1 0,0 0 0,0-1 0,0 1-1,1 0 1,-1-1 0,0 1 0,0 0 0,0-1-1,0 1 1,0 0 0,0-1 0,0 1 0,0 0-1,0-1 1,0 0 0,-2-1 208,0-1-1,0 1 1,0-1-1,0 1 1,0-1-1,-1 1 1,1 0-1,-1 0 1,1 0-1,-1 1 1,-3-2 0,-184-99 2585,67 41-2845,91 44 18,1-1 0,1-2 0,-50-41 0,68 49 0,1 0 0,0-1 0,0 0 0,1 0 0,1-1 0,0 0 0,1-1 0,0 0 0,2-1 0,-8-23 0,-7-38 9,4-1 0,-13-156-1,19-165-762,19 79 309,65-416-1,109-311-514,-119 713 873,43-494-433,-95 602 260,-32-379-1,9 500 803,-5 0 0,-5 2 0,-4 0 0,-63-156 0,79 231-343,1 0 1,1-1-1,2 0 1,-3-33-1,9 60-199,-1 0 0,1-1 0,0 1 0,-1 0 0,1-1 0,-1 1 0,0 0 0,0 0 0,0 0 0,0-1 0,0 1 0,0 0 0,-1 1 0,1-1 0,-1 0 0,1 0 0,-1 0 0,0 1 0,0-1 0,-3-1 0,2 1 0,0 1 0,0 0 0,0 0 0,0 0 0,-1 1 0,1-1 0,0 1 0,0 0 0,-1 0 0,1 0 0,0 0 0,0 1 0,-5 0 0,-9 3 0,0 2 0,1 0 0,-1 0 0,-20 13 0,31-16 0,-19 9 0,0-1 0,-1-1 0,0-1 0,0-1 0,-1-2 0,-30 4 0,-686 40-871,594-45 21,-1215 21-1840,-6-25-1587,4 0 2040,1336 0 2239,-492 14 990,496-13-549,17-3-211,1 2 1,-1-1-1,0 1 1,1 1-1,-1-1 1,1 1-1,0 1 1,-12 5-1,19-8-162,1 0 1,0 0-1,-1 0 0,1 0 1,0 0-1,0 1 1,-1-1-1,1 0 0,0 0 1,0 0-1,-1 1 0,1-1 1,0 0-1,0 0 1,0 1-1,-1-1 0,1 0 1,0 0-1,0 1 0,0-1 1,0 0-1,0 1 1,0-1-1,-1 0 0,1 1 1,0-1-1,0 0 0,0 1 1,0-1-1,0 0 1,0 0-1,0 1 0,1-1 1,-1 0-1,0 1 0,0-1 1,0 1-1,12 10 1205,23 5 241,-32-15-1002,185 66-462,-147-55-6878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9.320"/>
    </inkml:context>
    <inkml:brush xml:id="br0">
      <inkml:brushProperty name="width" value="0.05" units="cm"/>
      <inkml:brushProperty name="height" value="0.05" units="cm"/>
    </inkml:brush>
  </inkml:definitions>
  <inkml:trace contextRef="#ctx0" brushRef="#br0">5 295 24575,'-2'-61'0,"0"39"0,1-1 0,2 1 0,0-1 0,7-36 0,-8 58 0,0 1 0,0-1 0,0 0 0,0 1 0,0-1 0,0 1 0,0-1 0,0 1 0,0-1 0,1 0 0,-1 1 0,0-1 0,0 1 0,1-1 0,-1 1 0,0-1 0,1 1 0,-1-1 0,1 1 0,-1-1 0,1 1 0,-1 0 0,1-1 0,-1 1 0,1 0 0,-1-1 0,1 1 0,-1 0 0,1 0 0,0-1 0,0 2 0,0-1 0,0 1 0,0-1 0,0 1 0,0 0 0,-1 0 0,1-1 0,0 1 0,0 0 0,-1 0 0,1 0 0,-1 0 0,1-1 0,-1 1 0,1 2 0,15 41 0,-8 15 0,-3 0 0,-2 0 0,-5 62 0,0-39 0,2 0 0,-1-48 0,1-27 0,0-8 0,0-47 0,3 0 0,1 0 0,2 0 0,3 0 0,2 1 0,1 1 0,22-51 0,-27 81 0,3-11 0,1 1 0,21-34 0,-29 55 0,0-1 0,0 1 0,1 1 0,-1-1 0,1 0 0,0 1 0,1 0 0,-1 0 0,1 0 0,0 1 0,0-1 0,0 1 0,0 0 0,1 1 0,-1-1 0,1 1 0,9-2 0,-12 4 0,1 0 0,0 0 0,-1 0 0,1 1 0,-1-1 0,1 1 0,-1 0 0,1 0 0,-1 1 0,0-1 0,1 1 0,-1 0 0,0-1 0,0 1 0,0 0 0,0 1 0,0-1 0,-1 1 0,1-1 0,-1 1 0,0 0 0,1 0 0,-1 0 0,-1 0 0,1 0 0,2 4 0,5 11 0,-1 0 0,-1 0 0,8 26 0,-3 6 0,-3 1 0,-1 0 0,-3 0 0,-2 1 0,-4 60 0,3-89 0,-2-23 0,0 1 0,0-1 0,0 0 0,0 0 0,1 0 0,-1 0 0,0 0 0,0 0 0,0 0 0,0 0 0,1 0 0,-1 0 0,0 0 0,0 0 0,0 0 0,0 0 0,1 0 0,-1 0 0,0 0 0,0 0 0,0 0 0,0-1 0,1 1 0,-1 0 0,0 0 0,0 0 0,0 0 0,0 0 0,0 0 0,1 0 0,-1-1 0,0 1 0,0 0 0,0 0 0,0 0 0,0 0 0,0 0 0,0-1 0,0 1 0,0 0 0,0 0 0,0 0 0,0 0 0,0-1 0,1 1 0,-1 0 0,0 0 0,0 0 0,-1 0 0,1-1 0,0 1 0,0 0 0,15-43 0,-12 32 0,9-28 0,3 0 0,1 1 0,1 1 0,3 1 0,28-43 0,-42 71 0,1 0 0,0 0 0,0 1 0,1-1 0,0 2 0,9-8 0,-15 13 0,0 0 0,0-1 0,-1 1 0,1 0 0,0 0 0,0 0 0,1 1 0,-1-1 0,0 0 0,0 1 0,0-1 0,0 1 0,1 0 0,-1 0 0,0 0 0,0 0 0,1 0 0,-1 0 0,0 0 0,0 1 0,0-1 0,0 1 0,1 0 0,-1 0 0,0 0 0,0 0 0,0 0 0,-1 0 0,1 0 0,0 0 0,0 1 0,-1-1 0,1 1 0,2 3 0,3 5 0,0-1 0,-2 2 0,1-1 0,-1 1 0,-1 0 0,1 0 0,-2 0 0,4 18 0,0 10 0,2 47 0,-7 14 56,-3-64-530,2-1 1,6 40-1,-2-52-6352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19.681"/>
    </inkml:context>
    <inkml:brush xml:id="br0">
      <inkml:brushProperty name="width" value="0.05" units="cm"/>
      <inkml:brushProperty name="height" value="0.05" units="cm"/>
    </inkml:brush>
  </inkml:definitions>
  <inkml:trace contextRef="#ctx0" brushRef="#br0">243 168 24575,'3'-6'0,"0"-1"0,-1 1 0,0-1 0,0 1 0,-1-1 0,0 0 0,0 0 0,0 0 0,-1 0 0,0 1 0,0-1 0,-1 0 0,-1-9 0,1 13 0,0 1 0,0-1 0,1 0 0,-2 0 0,1 0 0,0 1 0,0-1 0,-1 1 0,0-1 0,1 1 0,-1-1 0,0 1 0,0 0 0,0 0 0,-1 0 0,1 0 0,0 0 0,-1 1 0,1-1 0,-1 1 0,1-1 0,-1 1 0,0 0 0,0 0 0,0 0 0,1 1 0,-1-1 0,0 1 0,0-1 0,0 1 0,0 0 0,-4 0 0,1 1 0,0-1 0,0 1 0,0 1 0,0-1 0,0 1 0,0 0 0,0 0 0,1 1 0,-1-1 0,1 1 0,0 0 0,-10 8 0,8-4 0,-1 0 0,1 0 0,1 1 0,-1 0 0,2 0 0,-1 0 0,-6 14 0,5-8 0,1 1 0,0 0 0,1 1 0,1 0 0,0-1 0,1 1 0,1 0 0,0 1 0,1 25 0,3-29 0,0 0 0,1 0 0,0 0 0,1 0 0,0 0 0,1-1 0,0 0 0,1 0 0,1 0 0,0-1 0,0 0 0,11 12 0,-14-18 0,1-1 0,-1 1 0,1-1 0,0 0 0,0-1 0,0 1 0,0-1 0,1 0 0,0 0 0,-1-1 0,1 1 0,7 1 0,-8-4 0,0 1 0,0 0 0,0-1 0,0 0 0,0 0 0,0-1 0,0 0 0,0 1 0,0-2 0,0 1 0,0 0 0,0-1 0,-1 0 0,1 0 0,-1-1 0,8-4 0,-5 2 0,0 0 0,-1 0 0,0-1 0,0 0 0,0 0 0,-1 0 0,0-1 0,0 1 0,0-1 0,-1 0 0,0-1 0,3-7 0,-3 3 0,0 1 0,-1-1 0,0 0 0,-1 0 0,-1 0 0,0 0 0,0-21 0,-2 16 0,-1 1 0,0 0 0,-1 0 0,-1 0 0,-1 0 0,0 0 0,0 1 0,-2 0 0,0 0 0,-1 0 0,0 1 0,-15-18 0,17 25-136,0 0-1,-1 0 1,0 1-1,0 0 1,-1 0-1,1 1 1,-1 0-1,0 0 0,-13-5 1,-4 1-6690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0.082"/>
    </inkml:context>
    <inkml:brush xml:id="br0">
      <inkml:brushProperty name="width" value="0.05" units="cm"/>
      <inkml:brushProperty name="height" value="0.05" units="cm"/>
    </inkml:brush>
  </inkml:definitions>
  <inkml:trace contextRef="#ctx0" brushRef="#br0">331 668 24575,'-9'-1'0,"0"0"0,1-1 0,-1 0 0,0 0 0,1-1 0,0 0 0,-12-6 0,12 5 0,-1 0 0,0 1 0,0 0 0,-19-3 0,25 5 0,-1 1 0,0 0 0,1 0 0,-1 1 0,0-1 0,1 1 0,-1 0 0,0 0 0,1 0 0,-1 0 0,1 0 0,0 1 0,-1 0 0,1-1 0,0 1 0,-6 5 0,1 1 0,0 0 0,1 0 0,-1 1 0,2 0 0,-1 1 0,1-1 0,1 1 0,-1 0 0,-5 18 0,1 2 0,0 0 0,-5 37 0,14-60 0,-4 18 0,1 0 0,-1 31 0,5-50 0,-1-1 0,2 1 0,-1 0 0,0-1 0,1 1 0,0-1 0,1 0 0,-1 1 0,1-1 0,0 0 0,0 0 0,1 0 0,-1 0 0,1 0 0,0-1 0,6 8 0,-6-10 0,0 0 0,0 0 0,0 0 0,0 0 0,1-1 0,-1 0 0,0 1 0,1-1 0,-1 0 0,0-1 0,1 1 0,-1-1 0,1 1 0,0-1 0,-1 0 0,1 0 0,-1-1 0,1 1 0,-1-1 0,1 1 0,-1-1 0,0 0 0,1-1 0,-1 1 0,6-3 0,2-2 0,1 0 0,-1-1 0,0-1 0,0 1 0,15-16 0,-11 9 0,-1-1 0,-1-1 0,-1 0 0,0-1 0,-1 0 0,-1-1 0,0 0 0,12-36 0,-12 25 0,-2-2 0,-1 1 0,-2-1 0,0 0 0,-1-36 0,-6-11 0,-3 1 0,-3 0 0,-33-137 0,36 194 0,-1-8 0,-1 1 0,-1 0 0,-18-40 0,26 65 0,-1 1 0,1-1 0,-1 1 0,0 0 0,0-1 0,1 1 0,-1 0 0,0 0 0,0 0 0,0 0 0,0 0 0,0 0 0,0 0 0,-1 0 0,1 0 0,-2-1 0,3 2 0,-1 0 0,1 1 0,-1-1 0,1 0 0,-1 0 0,1 0 0,-1 0 0,1 1 0,-1-1 0,1 0 0,-1 0 0,1 1 0,-1-1 0,1 0 0,0 1 0,-1-1 0,1 0 0,0 1 0,-1-1 0,1 1 0,0-1 0,0 1 0,-1-1 0,1 1 0,0-1 0,0 1 0,0-1 0,-1 1 0,1 0 0,-2 7 0,0 0 0,0 1 0,1-1 0,-1 12 0,0 75 33,4 0-1,21 146 0,56 186-926,-64-354 326,-4-18-6258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0.690"/>
    </inkml:context>
    <inkml:brush xml:id="br0">
      <inkml:brushProperty name="width" value="0.05" units="cm"/>
      <inkml:brushProperty name="height" value="0.05" units="cm"/>
    </inkml:brush>
  </inkml:definitions>
  <inkml:trace contextRef="#ctx0" brushRef="#br0">111 858 24575,'1'-3'0,"-1"-1"0,1 1 0,-1 0 0,1 0 0,0 0 0,0 0 0,0 0 0,0 0 0,1 0 0,-1 1 0,1-1 0,0 0 0,0 1 0,3-4 0,37-33 0,-9 10 0,-26 21 0,0 0 0,0-1 0,-1-1 0,0 1 0,0-1 0,-1 0 0,7-20 0,-11 27 0,0 1 0,0-1 0,0 0 0,0 1 0,-1-1 0,0 0 0,1 0 0,-1 1 0,0-1 0,0 0 0,-1 0 0,1 0 0,0 1 0,-1-1 0,0 0 0,1 1 0,-1-1 0,0 1 0,-1-1 0,1 1 0,0-1 0,-1 1 0,1 0 0,-1-1 0,0 1 0,0 0 0,0 0 0,0 0 0,0 1 0,0-1 0,0 0 0,-1 1 0,1-1 0,0 1 0,-1 0 0,0 0 0,-4-2 0,0 2 0,0-1 0,-1 1 0,1 0 0,0 0 0,-1 1 0,1 0 0,-1 1 0,1-1 0,0 1 0,-1 1 0,1-1 0,0 1 0,0 1 0,0-1 0,0 1 0,0 0 0,1 1 0,-1 0 0,1 0 0,0 0 0,0 0 0,1 1 0,-1 0 0,1 1 0,0-1 0,0 1 0,1 0 0,0 0 0,0 0 0,0 1 0,1-1 0,0 1 0,0 0 0,-2 8 0,2-5 0,1 0 0,0-1 0,0 1 0,1 0 0,0 0 0,1 0 0,0 0 0,1 0 0,0 0 0,1 0 0,4 18 0,-4-23 0,1 1 0,-1-1 0,1 0 0,0 1 0,0-2 0,0 1 0,1 0 0,0-1 0,0 1 0,0-1 0,0 0 0,1 0 0,-1-1 0,1 1 0,0-1 0,0 0 0,0-1 0,1 1 0,-1-1 0,1 0 0,8 2 0,3 0 0,0-2 0,-1 0 0,1 0 0,0-2 0,0 0 0,0-1 0,0-1 0,-1 0 0,1-2 0,-1 1 0,1-2 0,-1 0 0,-1-1 0,1-1 0,-1 0 0,25-17 0,-25 14 0,-1 0 0,1-1 0,-2-1 0,0 0 0,0-1 0,-2 0 0,1-1 0,-2 0 0,1-1 0,-2 0 0,0-1 0,-1 0 0,-1 0 0,0-1 0,7-30 0,-7 12 0,-3-1 0,0 0 0,-3 0 0,0 0 0,-7-49 0,-3 24 0,-2 1 0,-24-78 0,34 136 0,-1-6 0,0 1 0,-1-1 0,0 0 0,0 1 0,0 0 0,-1 0 0,-6-9 0,9 16 0,1-1 0,0 1 0,0 0 0,0 0 0,-1-1 0,1 1 0,0 0 0,0 0 0,0-1 0,-1 1 0,1 0 0,0 0 0,0 0 0,-1 0 0,1-1 0,0 1 0,-1 0 0,1 0 0,0 0 0,-1 0 0,1 0 0,0 0 0,0 0 0,-1 0 0,1 0 0,0 0 0,-1 0 0,1 0 0,0 0 0,-1 0 0,1 0 0,0 0 0,-1 0 0,1 0 0,0 1 0,0-1 0,-1 0 0,1 0 0,0 0 0,0 0 0,-1 1 0,1-1 0,0 0 0,0 0 0,-1 1 0,1-1 0,0 0 0,0 0 0,0 1 0,0-1 0,-1 0 0,1 0 0,0 1 0,0-1 0,0 1 0,-5 19 0,5-20 0,-6 55 0,3-1 0,4 56 0,0-46 0,1 101 0,47 317 0,-46-461 0,-2-12 0,0 0 0,0 0 0,1 0 0,1 0 0,-1 0 0,2 0 0,-1-1 0,1 1 0,0-1 0,1 0 0,6 9 0,-10-16 5,0 1-1,0-1 0,1 0 0,-1-1 1,0 1-1,0 0 0,1 0 1,-1 0-1,1-1 0,-1 1 1,1-1-1,-1 1 0,1-1 0,-1 1 1,1-1-1,-1 0 0,1 0 1,-1 0-1,1 0 0,0 0 0,-1 0 1,3-1-1,0 0-187,0 0 0,0-1 0,0 0 0,0 1 0,0-1 0,-1-1 0,4-2 0,16-13-6643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1.079"/>
    </inkml:context>
    <inkml:brush xml:id="br0">
      <inkml:brushProperty name="width" value="0.05" units="cm"/>
      <inkml:brushProperty name="height" value="0.05" units="cm"/>
    </inkml:brush>
  </inkml:definitions>
  <inkml:trace contextRef="#ctx0" brushRef="#br0">113 319 24575,'48'-87'0,"-32"62"0,-2 0 0,-1-1 0,19-53 0,-31 76 0,0 0 0,-1 0 0,0 0 0,1 0 0,-1-1 0,0 1 0,-1 0 0,1 0 0,-1 0 0,1 0 0,-1 0 0,0 0 0,0 0 0,0 0 0,0 1 0,-1-1 0,1 0 0,-1 1 0,-1-4 0,2 5 0,0 0 0,0 0 0,-1-1 0,1 1 0,0 0 0,0 0 0,-1 0 0,1 1 0,-1-1 0,1 0 0,-1 0 0,1 1 0,-1-1 0,1 1 0,-1-1 0,0 1 0,1 0 0,-1-1 0,1 1 0,-1 0 0,0 0 0,1 0 0,-1 0 0,0 1 0,1-1 0,-1 0 0,0 1 0,1-1 0,-1 1 0,1 0 0,-1-1 0,1 1 0,-1 0 0,1 0 0,-3 2 0,1 0 0,0 0 0,0 0 0,1 0 0,-1 1 0,0-1 0,1 1 0,0 0 0,0 0 0,0-1 0,1 1 0,-1 0 0,1 1 0,0-1 0,0 0 0,0 0 0,1 0 0,0 1 0,0 7 0,0 2 0,1 0 0,0-1 0,1 1 0,6 23 0,0-17 0,0 1 0,2-2 0,0 1 0,1-2 0,18 24 0,-13-18 0,0 0 0,14 31 0,-29-52 0,1 1 0,0-1 0,-1 1 0,1 0 0,-1-1 0,0 1 0,-1 0 0,1 0 0,0 0 0,-1 0 0,0 0 0,0 0 0,0 0 0,-1 0 0,1 0 0,-1 0 0,0 0 0,0 0 0,0-1 0,-1 1 0,1 0 0,-1-1 0,0 1 0,0-1 0,0 1 0,-1-1 0,1 0 0,-1 0 0,1 0 0,-1 0 0,0-1 0,0 1 0,-1-1 0,1 0 0,0 0 0,-1 0 0,1 0 0,-5 1 0,-13 5-170,1-1-1,-1-1 0,-1 0 1,1-2-1,-1-1 0,1 0 1,-26-1-1,4-1-6655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1.442"/>
    </inkml:context>
    <inkml:brush xml:id="br0">
      <inkml:brushProperty name="width" value="0.05" units="cm"/>
      <inkml:brushProperty name="height" value="0.05" units="cm"/>
    </inkml:brush>
  </inkml:definitions>
  <inkml:trace contextRef="#ctx0" brushRef="#br0">18 5 24575,'1'3'0,"0"1"0,-1-1 0,1 1 0,1-1 0,-1 1 0,0-1 0,3 3 0,6 21 0,-6 7 0,-1 0 0,-3 48 0,0-87 0,1-17 0,0-1 0,7-36 0,-6 52 15,0 1 0,-1-1 0,0 0 0,0 0 0,0 0 0,-1 1 0,-1-9 0,1 13-66,-1 0 0,1 0-1,-1 0 1,0 0 0,0 0 0,0 0 0,0 1-1,0-1 1,0 0 0,0 1 0,0-1 0,-1 1-1,1-1 1,-1 1 0,1 0 0,-1-1-1,1 1 1,-1 0 0,0 0 0,0 0 0,1 0-1,-1 1 1,0-1 0,0 0 0,0 1 0,0-1-1,0 1 1,-2-1 0,-17-2-6775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37.940"/>
    </inkml:context>
    <inkml:brush xml:id="br0">
      <inkml:brushProperty name="width" value="0.05" units="cm"/>
      <inkml:brushProperty name="height" value="0.05" units="cm"/>
    </inkml:brush>
  </inkml:definitions>
  <inkml:trace contextRef="#ctx0" brushRef="#br0">145 210 24575,'-3'0'0,"-1"-1"0,1 0 0,-1 0 0,1 0 0,0 0 0,-1-1 0,-2-1 0,-21-8 0,-36 8 0,38 1 0,60 0 0,517-62 0,-450 49 0,427-79 0,-520 92 0,0 0 0,-1 0 0,1 1 0,0 0 0,-1 0 0,15 1 0,-21 1 0,0-1 0,0 0 0,-1 1 0,1-1 0,0 1 0,0 0 0,-1-1 0,1 1 0,-1 0 0,1 0 0,-1 0 0,1 0 0,-1 0 0,1 1 0,-1-1 0,0 0 0,0 1 0,0-1 0,0 1 0,0-1 0,0 1 0,0-1 0,0 1 0,0 0 0,-1-1 0,1 1 0,-1 0 0,1-1 0,-1 1 0,0 0 0,0 0 0,1 3 0,-1 6 0,-1 1 0,1-1 0,-2 1 0,1-1 0,-2 0 0,-5 19 0,-30 66 0,30-79 0,8-17 1,0 1 0,0-1 0,0 0 0,0 0 0,0 0 0,0 0 0,-1 1 0,1-1 0,0 0 0,0 0 0,0 0 0,0 0 0,0 0 0,-1 0 0,1 0 0,0 1 0,0-1 0,0 0 0,-1 0 0,1 0 0,0 0 0,0 0 0,0 0 0,-1 0 0,1 0 0,0 0 0,0 0 0,0 0 0,-1 0 0,1 0 0,0 0 1,0 0-1,0 0 0,0 0 0,-1 0 0,1 0 0,0 0 0,0-1 0,0 1 0,-1 0 0,1 0 0,0 0 0,0 0 0,0 0 0,0 0 0,0-1 0,-1 1 0,1 0 0,0 0 0,0 0 0,0 0 0,0-1 0,0 1 0,0 0 0,0 0 0,0 0 0,0-1 0,0 1 0,0 0 0,-1 0 0,1 0 0,0-1 0,0 1 0,0 0 0,1 0 0,-1-1 0,-8-18-673,7 15-89,-5-12-6065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1.785"/>
    </inkml:context>
    <inkml:brush xml:id="br0">
      <inkml:brushProperty name="width" value="0.05" units="cm"/>
      <inkml:brushProperty name="height" value="0.05" units="cm"/>
    </inkml:brush>
  </inkml:definitions>
  <inkml:trace contextRef="#ctx0" brushRef="#br0">356 1 24575,'8'23'0,"0"-4"0,-2 11 0,-2 0 0,-1 0 0,-2 33 0,-8 93 0,7-152 0,-4 63 0,-13 141 0,10-159 0,-1-1 0,-18 57 0,22-93 0,0 0 0,-1-1 0,0 0 0,-1 0 0,0-1 0,0 1 0,-1-1 0,-1 0 0,1-1 0,-11 10 0,11-14 0,0 1 0,0-1 0,0 0 0,-1-1 0,1 0 0,-1 0 0,0 0 0,0-1 0,0-1 0,-1 1 0,1-1 0,-1-1 0,1 1 0,-18-1 0,-28-3-1365,2-3-5461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2.123"/>
    </inkml:context>
    <inkml:brush xml:id="br0">
      <inkml:brushProperty name="width" value="0.05" units="cm"/>
      <inkml:brushProperty name="height" value="0.05" units="cm"/>
    </inkml:brush>
  </inkml:definitions>
  <inkml:trace contextRef="#ctx0" brushRef="#br0">1 58 24575,'5'-4'0,"1"-7"0,0-6 0,-6 1 0,-3 6 0,-1 11 0,-4 4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2.511"/>
    </inkml:context>
    <inkml:brush xml:id="br0">
      <inkml:brushProperty name="width" value="0.05" units="cm"/>
      <inkml:brushProperty name="height" value="0.05" units="cm"/>
    </inkml:brush>
  </inkml:definitions>
  <inkml:trace contextRef="#ctx0" brushRef="#br0">87 127 24575,'2'0'0,"1"-1"0,-1 0 0,1 1 0,-1-1 0,0 0 0,1 0 0,-1 0 0,0 0 0,0-1 0,0 1 0,0-1 0,3-2 0,25-25 0,-22 21 0,-5 5 0,-1 0 0,1 0 0,0-1 0,-1 1 0,0-1 0,0 1 0,0-1 0,0 0 0,-1 0 0,1 0 0,1-7 0,-3 10 0,0 1 0,0-1 0,0 0 0,0 0 0,0 0 0,0 0 0,0 0 0,0 1 0,0-1 0,-1 0 0,1 0 0,0 0 0,-1 0 0,1 1 0,0-1 0,-1 0 0,1 0 0,-1 1 0,1-1 0,-1 0 0,1 1 0,-1-1 0,0 0 0,-1 0 0,0 0 0,1 1 0,-1-1 0,0 1 0,1-1 0,-1 1 0,0-1 0,0 1 0,0 0 0,1 0 0,-1 0 0,0 0 0,0 0 0,0 1 0,-3 0 0,0 0 0,-1 0 0,0 1 0,1 0 0,-1 0 0,1 1 0,0-1 0,-1 1 0,1 0 0,1 1 0,-1-1 0,0 1 0,1 0 0,0 0 0,0 0 0,0 1 0,0-1 0,1 1 0,-1 0 0,1 0 0,1 0 0,-1 0 0,1 1 0,0-1 0,0 1 0,0 0 0,1-1 0,0 1 0,0 0 0,0 0 0,1 0 0,0 0 0,0 0 0,0-1 0,1 1 0,0 0 0,0 0 0,1 0 0,2 8 0,8 5 0,-1 0 0,2-1 0,1 0 0,0-1 0,20 19 0,34 42 0,-60-68 0,-1 1 0,0 0 0,-1 0 0,0 1 0,8 21 0,-13-29 0,0 0 0,0 0 0,-1-1 0,1 1 0,-1 0 0,1 0 0,-1 0 0,-1 0 0,1 0 0,-1 0 0,1 0 0,-1 0 0,0 0 0,0 0 0,-1 0 0,1-1 0,-1 1 0,0-1 0,0 1 0,0-1 0,0 0 0,-1 1 0,-2 2 0,-9 6-170,1-2-1,-2 1 0,1-2 1,-1 0-1,-1-1 0,0 0 1,-24 8-1,-53 18-6655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3.927"/>
    </inkml:context>
    <inkml:brush xml:id="br0">
      <inkml:brushProperty name="width" value="0.05" units="cm"/>
      <inkml:brushProperty name="height" value="0.05" units="cm"/>
    </inkml:brush>
  </inkml:definitions>
  <inkml:trace contextRef="#ctx0" brushRef="#br0">265 6 24575,'16'1'0,"-14"3"0,-23 13 0,-24 11 0,-58 47 0,91-65 0,1 1 0,0-1 0,0 2 0,1-1 0,1 2 0,0-1 0,0 1 0,1 0 0,-10 25 0,17-36 0,0 1 0,0 0 0,0 0 0,1 0 0,-1 0 0,1 0 0,-1-1 0,1 1 0,0 0 0,0 0 0,0 0 0,1 0 0,-1 0 0,1 0 0,0 0 0,-1 0 0,1 0 0,0-1 0,1 1 0,2 5 0,-1-5 0,0 1 0,0-1 0,1 0 0,0 0 0,-1 0 0,1 0 0,0 0 0,0-1 0,0 0 0,1 0 0,8 3 0,4 0 0,1-1 0,0 0 0,1-1 0,-1-1 0,31-1 0,-28-2 0,-1-1 0,1-1 0,0-1 0,-1 0 0,0-2 0,0 0 0,-1-1 0,23-12 0,-33 14 0,0 1 0,0-2 0,0 1 0,-1-1 0,0 0 0,-1-1 0,1 0 0,-1 0 0,0-1 0,-1 0 0,0 0 0,0 0 0,-1-1 0,0 1 0,0-1 0,-1-1 0,0 1 0,4-19 0,-7 23 0,0-1 0,0 0 0,-1 0 0,0 0 0,0 0 0,0 0 0,-1 0 0,0 0 0,0 0 0,0 0 0,-1 1 0,0-1 0,0 0 0,0 1 0,-1-1 0,0 1 0,0 0 0,0 0 0,-1 0 0,1 1 0,-1-1 0,0 1 0,-1-1 0,1 2 0,-1-1 0,0 0 0,-7-4 0,2 3 0,0 0 0,0 1 0,0 0 0,0 0 0,-1 1 0,0 0 0,1 1 0,-1 1 0,0-1 0,0 2 0,0 0 0,0 0 0,0 0 0,-14 4 0,15-2 30,1 0 0,-1 1 0,-18 7 0,25-8-129,0-1 0,0 1 0,0 0 0,0 0 0,1 0 0,-1 0 0,0 0 0,1 1 0,0-1 0,-1 1 0,1 0 0,0 0 0,1-1 0,-4 7 0,-1 11-6727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5.378"/>
    </inkml:context>
    <inkml:brush xml:id="br0">
      <inkml:brushProperty name="width" value="0.05" units="cm"/>
      <inkml:brushProperty name="height" value="0.05" units="cm"/>
    </inkml:brush>
  </inkml:definitions>
  <inkml:trace contextRef="#ctx0" brushRef="#br0">84 325 24575,'0'-17'0,"0"35"0,0 36 0,2 52 0,-5 119 0,-4-198 0,-1-23 0,-2-14 0,4-1 0,1 0 0,0 0 0,1-1 0,0 1 0,-3-20 0,-8-63 0,14 83 0,-7-75 0,6-169 0,2 247 0,6-51 0,-5 56 0,-1 0 0,1 0 0,0 0 0,0 1 0,0-1 0,0 0 0,0 1 0,0-1 0,1 1 0,0-1 0,-1 1 0,1-1 0,0 1 0,0 0 0,0 0 0,4-3 0,-4 4 0,-1 1 0,1 0 0,0-1 0,-1 1 0,1 0 0,-1 0 0,1 0 0,0 0 0,-1 0 0,1 0 0,-1 0 0,1 1 0,0-1 0,-1 1 0,1-1 0,-1 1 0,1-1 0,-1 1 0,1 0 0,-1 0 0,0 0 0,1 0 0,-1 0 0,0 0 0,0 0 0,0 0 0,0 0 0,0 1 0,0-1 0,0 0 0,0 1 0,1 1 0,6 9 0,0 1 0,9 20 0,-12-23 0,187 413 0,-181-403 0,-11-20 0,0 0 0,0 0 0,0 0 0,0 0 0,0 0 0,0 1 0,0-1 0,0 0 0,1 0 0,-1 0 0,0 0 0,0 0 0,0 0 0,0 0 0,0 0 0,1 1 0,-1-1 0,0 0 0,0 0 0,0 0 0,0 0 0,0 0 0,1 0 0,-1 0 0,0 0 0,0 0 0,0 0 0,0 0 0,1 0 0,-1 0 0,0 0 0,0 0 0,0 0 0,0 0 0,1 0 0,-1 0 0,0-1 0,0 1 0,0 0 0,0 0 0,0 0 0,1 0 0,-1 0 0,0 0 0,0 0 0,0 0 0,0-1 0,0 1 0,7-33 0,-5 18 0,93-441 0,-92 444 0,1-3 0,0 1 0,9-20 0,-12 31 0,0 1 0,0 0 0,0 0 0,0-1 0,1 1 0,-1 0 0,1 0 0,-1 1 0,1-1 0,0 0 0,-1 0 0,1 1 0,0-1 0,0 1 0,0 0 0,0-1 0,1 1 0,-1 0 0,0 0 0,0 0 0,5 0 0,-4 1 0,-1 0 0,1 1 0,-1-1 0,1 1 0,-1 0 0,0 0 0,1 0 0,-1 0 0,0 0 0,0 1 0,0-1 0,0 1 0,0-1 0,0 1 0,0 0 0,0-1 0,0 1 0,-1 0 0,1 0 0,-1 0 0,0 1 0,0-1 0,2 2 0,4 11 0,0-1 0,7 21 0,-13-32 0,26 84 0,24 137 0,-25-98 0,6 68-1365,-29-164-5461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5.766"/>
    </inkml:context>
    <inkml:brush xml:id="br0">
      <inkml:brushProperty name="width" value="0.05" units="cm"/>
      <inkml:brushProperty name="height" value="0.05" units="cm"/>
    </inkml:brush>
  </inkml:definitions>
  <inkml:trace contextRef="#ctx0" brushRef="#br0">153 61 24575,'1'-1'0,"-1"0"0,0-1 0,0 1 0,0 0 0,0 0 0,0 0 0,0 0 0,0 0 0,-1 0 0,1 0 0,0 0 0,0 0 0,-1 0 0,1 0 0,-1 0 0,1 0 0,-1 0 0,1 0 0,-1 0 0,0 0 0,0 1 0,0-2 0,0 2 0,-1 0 0,1 0 0,0 0 0,0 0 0,0 0 0,-1 0 0,1 1 0,0-1 0,0 0 0,0 1 0,0-1 0,0 1 0,0-1 0,-1 1 0,1 0 0,0-1 0,0 1 0,1 0 0,-1 0 0,-1 1 0,-8 7 0,1 0 0,0 1 0,1 0 0,0 0 0,-12 22 0,-26 61 0,44-89 0,0 1 0,1-1 0,-1 1 0,1-1 0,0 1 0,0-1 0,0 1 0,1 0 0,0 0 0,0-1 0,0 1 0,0 0 0,1 0 0,0-1 0,0 1 0,0-1 0,0 1 0,1-1 0,4 9 0,-4-10 0,0 0 0,1 0 0,-1 0 0,1 0 0,0 0 0,0-1 0,0 0 0,0 1 0,0-1 0,1 0 0,-1 0 0,1-1 0,-1 1 0,1-1 0,0 0 0,-1 0 0,1 0 0,0 0 0,0-1 0,0 1 0,0-1 0,-1 0 0,1 0 0,7-1 0,3-1 0,0-1 0,0 0 0,-1-1 0,1 0 0,-1-1 0,-1-1 0,1 0 0,-1 0 0,1-1 0,-2-1 0,1 0 0,-1-1 0,11-11 0,-17 15 0,0 0 0,0 0 0,0-1 0,-1 1 0,0-1 0,-1 0 0,1-1 0,-1 1 0,0 0 0,0-1 0,-1 0 0,0 0 0,0 1 0,-1-1 0,0 0 0,0 0 0,0-1 0,-1 1 0,0 0 0,-1 0 0,0 0 0,0 0 0,0 0 0,-1 0 0,0 0 0,0 1 0,-5-12 0,4 13-59,0 0 0,0 0-1,-1 0 1,1 1-1,-1-1 1,0 1 0,-1 0-1,1 0 1,-1 0 0,1 1-1,-1 0 1,0-1 0,0 2-1,-1-1 1,1 1 0,-1-1-1,1 2 1,-1-1-1,0 0 1,1 1 0,-1 0-1,-9 0 1,-9 0-6767</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6.249"/>
    </inkml:context>
    <inkml:brush xml:id="br0">
      <inkml:brushProperty name="width" value="0.05" units="cm"/>
      <inkml:brushProperty name="height" value="0.05" units="cm"/>
    </inkml:brush>
  </inkml:definitions>
  <inkml:trace contextRef="#ctx0" brushRef="#br0">489 493 24575,'-1'-3'0,"0"0"0,-1 1 0,1 0 0,-1-1 0,1 1 0,-1 0 0,0-1 0,0 1 0,0 0 0,0 0 0,0 1 0,0-1 0,0 0 0,-1 1 0,-4-3 0,-8-7 0,7 4 0,0 0 0,-1 1 0,0 0 0,0 0 0,0 1 0,-1 0 0,1 1 0,-19-6 0,20 8 0,1 0 0,-1 1 0,0 0 0,0 1 0,0 0 0,0 0 0,1 0 0,-1 1 0,0 1 0,0-1 0,1 1 0,-15 5 0,5 1 0,1 0 0,0 1 0,0 1 0,0 0 0,2 1 0,-1 1 0,1 0 0,1 1 0,0 0 0,1 1 0,1 1 0,0 0 0,0 0 0,-9 22 0,18-34 0,1 1 0,-1-1 0,1 1 0,0-1 0,0 1 0,0 0 0,0-1 0,1 1 0,-1 0 0,1 0 0,0 0 0,0-1 0,1 1 0,-1 0 0,1 0 0,0-1 0,0 1 0,0 0 0,0-1 0,1 1 0,2 3 0,-1-2 0,0-1 0,0-1 0,1 1 0,-1 0 0,1-1 0,0 0 0,0 0 0,1 0 0,-1 0 0,0-1 0,1 1 0,0-1 0,-1 0 0,1-1 0,7 2 0,2 0 0,0-1 0,0-1 0,0 0 0,0-1 0,0 0 0,0-1 0,0-1 0,0 0 0,-1-1 0,1-1 0,-1 0 0,1 0 0,19-11 0,-17 7 0,0 0 0,0-2 0,-1 1 0,-1-2 0,0 0 0,0-1 0,-1 0 0,-1-1 0,0 0 0,13-20 0,-16 17 0,0 0 0,-2 0 0,0-1 0,-1 1 0,-1-2 0,0 1 0,-1 0 0,-1-1 0,1-18 0,-1-27 0,-5-76 0,-1 80 0,3 47 0,0 1 0,0-1 0,-1 1 0,0 0 0,-1 0 0,0 0 0,-6-17 0,8 27 0,0 1 0,0 0 0,0-1 0,-1 1 0,1 0 0,0-1 0,0 1 0,0 0 0,0 0 0,0-1 0,-1 1 0,1 0 0,0-1 0,0 1 0,0 0 0,-1 0 0,1 0 0,0-1 0,0 1 0,-1 0 0,1 0 0,0 0 0,0 0 0,-1-1 0,1 1 0,0 0 0,-1 0 0,1 0 0,0 0 0,-1 0 0,1 0 0,0 0 0,-1 0 0,-7 9 0,-2 18 0,3 6 0,1 1 0,-3 61 0,9 73 0,1-89 0,0-11-682,10 84-1,-5-115-6143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6.920"/>
    </inkml:context>
    <inkml:brush xml:id="br0">
      <inkml:brushProperty name="width" value="0.05" units="cm"/>
      <inkml:brushProperty name="height" value="0.05" units="cm"/>
    </inkml:brush>
  </inkml:definitions>
  <inkml:trace contextRef="#ctx0" brushRef="#br0">114 695 24575,'0'-2'0,"0"0"0,0 0 0,0 0 0,1 0 0,-1 0 0,1 0 0,0 0 0,-1 0 0,1 0 0,0 0 0,0 1 0,0-1 0,0 0 0,0 0 0,1 1 0,-1-1 0,0 1 0,1-1 0,0 1 0,-1 0 0,1-1 0,-1 1 0,1 0 0,0 0 0,0 0 0,2 0 0,7-3 0,-1 0 0,1 1 0,-1 1 0,13-1 0,15-5 0,-20 2 0,0 0 0,30-16 0,-43 20 0,0-1 0,-1 0 0,1-1 0,-1 1 0,0-1 0,5-5 0,-7 7 0,-1 1 0,0-1 0,0 0 0,0 0 0,0 0 0,0 0 0,0 0 0,0 0 0,0 0 0,-1 0 0,1 0 0,-1 0 0,0 0 0,1 0 0,-1-1 0,0-3 0,-1 5 0,1-1 0,0 0 0,-1 0 0,1 0 0,-1 0 0,0 0 0,0 0 0,1 0 0,-1 1 0,0-1 0,-1 0 0,1 1 0,0-1 0,0 1 0,-1-1 0,1 1 0,-1 0 0,1-1 0,-4-1 0,1 1 0,0 0 0,0 0 0,-1 1 0,1-1 0,-1 1 0,1 0 0,-1 0 0,-5 0 0,-7 0 0,1 1 0,0 1 0,-29 5 0,29-3 0,1 1 0,0 1 0,0 0 0,0 1 0,1 1 0,0 0 0,0 1 0,1 0 0,-20 17 0,27-20 0,1-1 0,0 1 0,0 1 0,1-1 0,0 1 0,0 0 0,0 0 0,1 0 0,-1 0 0,-2 11 0,4-12 0,1-1 0,0 1 0,1 0 0,-1 0 0,1 0 0,0 0 0,0 0 0,1 0 0,-1 0 0,1 0 0,0 0 0,0 0 0,1-1 0,0 1 0,0 0 0,3 5 0,0-2 0,0-1 0,0 0 0,1 0 0,0 0 0,1-1 0,-1 1 0,1-2 0,0 1 0,1-1 0,-1 0 0,1-1 0,0 1 0,0-2 0,1 1 0,-1-1 0,1 0 0,11 2 0,8 0 0,-1 0 0,1-2 0,0-1 0,38-1 0,-43-2 0,0-1 0,1-1 0,-1 0 0,-1-2 0,1-1 0,0 0 0,-1-2 0,23-12 0,-32 14 0,-1-1 0,0-1 0,-1 0 0,1-1 0,-2 0 0,1 0 0,-1-1 0,-1-1 0,0 0 0,-1 0 0,1-1 0,-2 0 0,0 0 0,9-23 0,-8 13 0,-1-1 0,-1 0 0,-1 0 0,-1 0 0,1-35 0,-9-119 0,3 150 0,-3 0 0,0 0 0,-1 1 0,-2-1 0,-1 1 0,-18-41 0,25 64 0,0 1 0,-1-1 0,1 1 0,-1-1 0,1 1 0,-1 0 0,0 0 0,0 0 0,0 0 0,0 0 0,0 0 0,-1 1 0,-3-3 0,4 3 0,0 1 0,1-1 0,-1 1 0,0-1 0,0 1 0,0 0 0,1 0 0,-1 0 0,0 0 0,0 0 0,1 0 0,-1 0 0,0 1 0,0-1 0,1 1 0,-4 0 0,0 2 0,1 0 0,-1 0 0,1 0 0,0 0 0,0 1 0,0-1 0,0 1 0,1 0 0,0 0 0,-1 0 0,1 1 0,1-1 0,-4 8 0,-4 10 0,1 0 0,2 0 0,0 1 0,1 0 0,1 1 0,2-1 0,0 1 0,1 0 0,2 0 0,0-1 0,2 1 0,0 0 0,2-1 0,7 27 0,-1-12 0,3-1 0,1 0 0,2-1 0,1-1 0,1 0 0,3-1 0,43 55 0,-41-59-1365,-5-5-5461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28.470"/>
    </inkml:context>
    <inkml:brush xml:id="br0">
      <inkml:brushProperty name="width" value="0.05" units="cm"/>
      <inkml:brushProperty name="height" value="0.05" units="cm"/>
    </inkml:brush>
  </inkml:definitions>
  <inkml:trace contextRef="#ctx0" brushRef="#br0">4375 167 24575,'-9'-6'0,"-1"0"0,1 1 0,-1 0 0,0 1 0,0 0 0,0 0 0,-1 1 0,-13-2 0,21 4 0,-36-6 0,1 2 0,-1 2 0,0 1 0,-48 5 0,15-2 0,-1332-16-761,453 9 761,2 66 0,657-19 548,222-27-477,0 4 0,-73 28 0,139-45-71,-1 1 0,1 0 0,-1 0 0,1 0 0,0 1 0,0-1 0,0 1 0,0 0 0,0 1 0,1-1 0,-1 0 0,1 1 0,-4 5 0,4-3 0,1-1 0,-1 1 0,1 0 0,1 0 0,-1-1 0,1 1 0,0 0 0,0 1 0,1-1 0,0 8 0,1 347 0,1-118 0,-2 955 0,0-1197 0,0 15 0,0 0 0,1 1 0,1-1 0,6 26 0,-7-39 0,-1 0 0,1 0 0,0 0 0,0 0 0,1 0 0,-1-1 0,1 1 0,-1 0 0,1-1 0,0 1 0,0-1 0,0 0 0,0 1 0,0-1 0,1 0 0,-1 0 0,0-1 0,1 1 0,0 0 0,-1-1 0,1 0 0,0 1 0,0-1 0,0 0 0,0-1 0,0 1 0,0 0 0,0-1 0,0 1 0,0-1 0,5-1 0,240-22 0,334 22-74,2 27-460,-275-11 278,333 17-376,1069 30-896,-1087-95 3813,-458 11-1546,-163 22-739,-1-1 0,0 1 0,0 0 0,0-1 0,0 1 0,0-1 0,1 0 0,-1 0 0,0 0 0,0 0 0,-1 0 0,1 0 0,0 0 0,0 0 0,-1-1 0,1 1 0,0-1 0,-1 0 0,1 1 0,-1-1 0,0 0 0,0 0 0,0 0 0,0 0 0,0 0 0,0 0 0,0 0 0,0 0 0,-1 0 0,1 0 0,-1 0 0,0 0 0,0-1 0,1 1 0,-1 0 0,-1 0 0,1 0 0,0-1 0,0 1 0,-1 0 0,0-3 0,-4-10 0,0 0 0,-1-1 0,-1 2 0,-14-25 0,7 14 0,-4-11 0,-17-33 0,-34-94 0,33 46 0,-33-193 0,14-128 0,-76-423 0,123 816 0,7 33 0,-1-1 0,0 1 0,-1 0 0,0 0 0,0 0 0,-2 1 0,1-1 0,-11-16 0,13 25 0,-1 0 0,0 1 0,0-1 0,0 1 0,0 0 0,0 0 0,0 0 0,0 0 0,-1 0 0,1 1 0,-1-1 0,-5 0 0,-49-8 0,52 9 0,-435-12-171,323 13-1023,-34 0-5632</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31.243"/>
    </inkml:context>
    <inkml:brush xml:id="br0">
      <inkml:brushProperty name="width" value="0.05" units="cm"/>
      <inkml:brushProperty name="height" value="0.05" units="cm"/>
    </inkml:brush>
  </inkml:definitions>
  <inkml:trace contextRef="#ctx0" brushRef="#br0">0 52 24575,'0'2'0,"0"0"0,1-1 0,-1 1 0,0-1 0,1 1 0,-1 0 0,1-1 0,0 1 0,0-1 0,-1 0 0,1 1 0,0-1 0,0 0 0,0 1 0,0-1 0,0 0 0,1 0 0,-1 0 0,0 0 0,0 0 0,1 0 0,-1 0 0,3 1 0,2 0 0,0 1 0,-1-1 0,1 0 0,0-1 0,8 2 0,57 5 0,-1-3 0,80-6 0,-21 1 0,2426 49-8431,-1214-19 6858,-1092-25 1874,686 9-1661,-8-32-58,-570-16 3032,-344 32-1496,53-13 508,-63 14-421,1 0 0,-1 0 0,0-1-1,1 1 1,-1-1 0,0 0 0,0 0-1,0 0 1,0 0 0,0-1 0,-1 1-1,1-1 1,3-3 0,-6 4-117,1 1 0,-1 0-1,1-1 1,-1 1 0,0 0 0,0-1 0,1 1-1,-1 0 1,0-1 0,0 1 0,0-1 0,0 1 0,-1 0-1,1-1 1,0 1 0,-1 0 0,1-1 0,0 1-1,-1 0 1,0 0 0,1-1 0,-1 1 0,0 0-1,1 0 1,-1 0 0,0 0 0,0 0 0,0 0-1,0 0 1,0 0 0,0 0 0,0 0 0,-3-1 0,-43-25 1910,45 26-2015,-15-7 630,1 2 0,-1 0 0,-22-5 0,30 9-804,0 0 0,0 1 0,-1 0 0,1 1 0,-1 0 0,1 0 0,-18 4 0,6 1-6635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38.739"/>
    </inkml:context>
    <inkml:brush xml:id="br0">
      <inkml:brushProperty name="width" value="0.05" units="cm"/>
      <inkml:brushProperty name="height" value="0.05" units="cm"/>
    </inkml:brush>
  </inkml:definitions>
  <inkml:trace contextRef="#ctx0" brushRef="#br0">22 0 24575,'-2'0'0,"1"0"0,0 1 0,-1-1 0,1 0 0,0 1 0,-1-1 0,1 1 0,0-1 0,0 1 0,0 0 0,-1-1 0,1 1 0,-1 1 0,2-1 0,-1-1 0,1 0 0,0 0 0,0 1 0,0-1 0,-1 0 0,1 0 0,0 1 0,0-1 0,0 0 0,0 1 0,0-1 0,-1 0 0,1 1 0,0-1 0,0 0 0,0 0 0,0 1 0,0-1 0,0 0 0,0 1 0,0-1 0,0 0 0,0 1 0,1-1 0,-1 0 0,0 1 0,0-1 0,0 0 0,0 1 0,0-1 0,1 0 0,-1 0 0,0 1 0,0-1 0,0 0 0,1 0 0,-1 1 0,0-1 0,0 0 0,1 0 0,-1 0 0,0 1 0,0-1 0,1 0 0,-1 0 0,0 0 0,1 0 0,-1 0 0,0 0 0,1 0 0,-1 0 0,0 0 0,1 0 0,-1 0 0,0 0 0,1 0 0,-1 0 0,1 0 0,21 4 0,1-1 0,0-1 0,0 0 0,36-4 0,-8 0 0,304-15 0,-333 14 0,38-3 0,-57 5 0,0 1 0,-1 0 0,1 0 0,0 1 0,0-1 0,0 1 0,-1-1 0,1 1 0,0 0 0,0 0 0,-1 0 0,1 0 0,-1 1 0,1-1 0,3 4 0,-4-3 0,-1-1 0,0 1 0,0 0 0,0 0 0,0 0 0,-1 0 0,1 1 0,-1-1 0,1 0 0,-1 0 0,1 0 0,-1 0 0,0 1 0,0-1 0,0 0 0,-1 0 0,1 0 0,0 0 0,-1 1 0,0 2 0,-19 48 0,13-36 0,6-13 0,-40 96 0,34-86 0,0-1 0,-1 0 0,0 0 0,-1 0 0,-11 10 0,17-20-151,0 0-1,-1 0 0,1 0 0,-1-1 1,1 0-1,-1 0 0,0 0 1,-6 2-1,-9 3-6674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31.601"/>
    </inkml:context>
    <inkml:brush xml:id="br0">
      <inkml:brushProperty name="width" value="0.05" units="cm"/>
      <inkml:brushProperty name="height" value="0.05" units="cm"/>
    </inkml:brush>
  </inkml:definitions>
  <inkml:trace contextRef="#ctx0" brushRef="#br0">42 0 24575,'-1'0'0,"-1"1"0,0-1 0,0 0 0,1 1 0,-1-1 0,0 1 0,1 0 0,-1 0 0,1-1 0,-1 1 0,1 0 0,-1 0 0,1 0 0,0 1 0,-1-1 0,1 0 0,0 0 0,0 1 0,0-1 0,0 1 0,0-1 0,0 1 0,-1 2 0,1-1 0,-1 0 0,1 0 0,0 0 0,1 0 0,-1 0 0,0 0 0,1 0 0,0 0 0,-1 0 0,1 0 0,1 0 0,0 6 0,1-3 0,0 0 0,1 0 0,0-1 0,1 1 0,-1-1 0,1 1 0,0-1 0,0-1 0,1 1 0,-1 0 0,8 5 0,4 2 0,0 0 0,26 13 0,33 14 0,-42-24 0,-2 1 0,-1 2 0,0 1 0,37 30 0,-65-47 0,0 0 0,0-1 0,0 1 0,0 0 0,0 0 0,0 0 0,-1 1 0,1-1 0,-1 0 0,0 1 0,0-1 0,0 0 0,0 1 0,0-1 0,0 1 0,-1 0 0,1-1 0,-1 1 0,0 0 0,1 3 0,-2-3 0,0 0 0,0-1 0,0 1 0,0 0 0,0 0 0,-1 0 0,1-1 0,-1 1 0,0-1 0,1 1 0,-1-1 0,0 1 0,-1-1 0,1 0 0,-3 2 0,-10 7 0,-1-1 0,0-1 0,-1 0 0,-28 10 0,33-14 0,-40 18-1365,3-3-5461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33.270"/>
    </inkml:context>
    <inkml:brush xml:id="br0">
      <inkml:brushProperty name="width" value="0.05" units="cm"/>
      <inkml:brushProperty name="height" value="0.05" units="cm"/>
    </inkml:brush>
  </inkml:definitions>
  <inkml:trace contextRef="#ctx0" brushRef="#br0">224 95 24575,'-1'-94'0,"-19"205"0,-11 215 0,25 535-661,-2 104-21,-62 84 682,-3 149 0,120-199-404,-39-926 515,11 168-338,-18-202 528,-2-1 0,-1 1-1,-3 0 1,-9 41 0,10-63-184,-1 1-1,-8 16 1,12-30-116,-1-1-1,1 0 1,-1 0-1,0 1 1,1-1-1,-1 0 1,-1 0-1,1-1 1,0 1-1,-1 0 1,1-1-1,-1 0 1,0 1-1,0-1 1,0 0-1,0 0 1,-4 1-1,7-6 0,10-7 0,16-9 0,0 10 0,-1 2 0,1 0 0,1 1 0,-1 2 0,1 1 0,42 0 0,164 18 0,-209-13 0,1660 132-3167,-791-101 3167,0-31 0,-526-24 92,-291 14 31,-1-5 0,132-38 1,-180 41 408,0-1 0,0-1 0,40-26 0,66-57 101,-125 89-689,41-27 56,-33 24 0,-2 0 0,25-21 0,-19 12 0,-10 9 0,0 0 0,0 0 0,-1-1 0,10-15 0,-17 23 0,0-1 0,0 0 0,-1 0 0,1-1 0,-1 1 0,0 0 0,0 0 0,0-1 0,0 1 0,-1 0 0,1-1 0,-1 1 0,0-1 0,0 1 0,0-1 0,0 1 0,-1-1 0,0 1 0,1 0 0,-1-1 0,-3-5 0,-5-10 0,-1 1 0,-15-19 0,-14-27 0,15 11 0,3-1 0,2 0 0,2-2 0,-13-79 0,-14-235 0,32 144-381,10-1 1,53-438-1,161-436 445,-75 442-57,-109 475-51,7-299 1,-35 408-97,-4 0 1,-20-115-1,16 151 143,-1 1 0,-2 0-1,-1 1 1,-3 0 0,-1 1 0,-31-53 0,36 73 127,1 0-1,-2 2 1,0-1 0,0 1 0,-2 1-1,1 0 1,-2 1 0,0 1 0,0 0 0,-1 1-1,-27-13 1,32 19-130,1-1 0,-1 0 0,1 0 0,0-1 0,0 0 0,-16-15 0,24 19 0,0 0 0,0 0 0,0-1 0,1 1 0,-1 0 0,1-1 0,-1 1 0,1-1 0,0 1 0,0-1 0,0 0 0,0 0 0,1 1 0,-1-1 0,1 0 0,0 0 0,0 0 0,0 1 0,0-1 0,0 0 0,0 0 0,1 0 0,-1 1 0,1-1 0,0 0 0,0 0 0,0 1 0,0-1 0,0 1 0,1-1 0,-1 1 0,1 0 0,2-4 0,-3 5 0,0 0 0,1-1 0,-1 1 0,0-1 0,0 1 0,-1-1 0,1 0 0,0 1 0,-1-1 0,1 0 0,-1 0 0,1 1 0,-1-1 0,0 0 0,1 0 0,-1-3 0,-1 4 0,0 0 0,0-1 0,0 1 0,0 0 0,0 0 0,0 0 0,-1 0 0,1 0 0,0 1 0,-1-1 0,1 0 0,0 0 0,-1 1 0,1-1 0,-1 1 0,1-1 0,0 1 0,-1 0 0,1 0 0,-1-1 0,0 1 0,-2 0 0,-242-13 0,140 10 0,-1423-64-5272,216 8 2240,1135 51 2267,-749-6 158,800 24 1759,49 2-819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33.971"/>
    </inkml:context>
    <inkml:brush xml:id="br0">
      <inkml:brushProperty name="width" value="0.05" units="cm"/>
      <inkml:brushProperty name="height" value="0.05" units="cm"/>
    </inkml:brush>
  </inkml:definitions>
  <inkml:trace contextRef="#ctx0" brushRef="#br0">0 304 24575,'1'-7'0,"1"-1"0,0 1 0,0 0 0,1 0 0,0 0 0,0 1 0,7-12 0,-3 6 0,13-16 0,-19 27 0,-1 0 0,1 1 0,-1-1 0,1 1 0,-1 0 0,1-1 0,0 1 0,-1-1 0,1 1 0,0 0 0,-1 0 0,1-1 0,0 1 0,0 0 0,-1 0 0,1 0 0,0 0 0,0 0 0,-1 0 0,1 0 0,0 0 0,0 0 0,-1 0 0,1 0 0,0 0 0,0 1 0,-1-1 0,1 0 0,0 0 0,-1 1 0,1-1 0,0 1 0,-1-1 0,1 0 0,-1 1 0,1-1 0,-1 1 0,1-1 0,-1 1 0,1 0 0,-1-1 0,1 1 0,0 1 0,4 8 0,0-1 0,0 2 0,-1-1 0,0 1 0,0-1 0,2 16 0,2 4 0,4 13 0,113 380 0,24-8 0,-141-395 0,-3-6 0,0 0 0,1-1 0,1 1 0,0-1 0,0-1 0,2 1 0,-1-1 0,17 16 0,-24-26 0,0-1 0,1 0 0,0 0 0,-1 0 0,1 0 0,0 0 0,-1 0 0,1 0 0,0 0 0,0-1 0,0 1 0,0 0 0,0-1 0,0 0 0,0 0 0,0 1 0,0-1 0,0 0 0,0-1 0,0 1 0,0 0 0,0 0 0,0-1 0,-1 0 0,1 1 0,0-1 0,0 0 0,0 0 0,0 1 0,-1-2 0,1 1 0,-1 0 0,3-2 0,4-4 0,0-1 0,0 0 0,-1-1 0,11-16 0,-18 24 0,23-36 0,-1 0 0,-3-2 0,18-46 0,32-128 0,-46 117 0,-5-2 0,10-144 0,-27-200 0,-2 437 0,-1 5 0,-3 14 0,-5 24 0,3 30-682,2 83-1,5-112-6143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34.325"/>
    </inkml:context>
    <inkml:brush xml:id="br0">
      <inkml:brushProperty name="width" value="0.05" units="cm"/>
      <inkml:brushProperty name="height" value="0.05" units="cm"/>
    </inkml:brush>
  </inkml:definitions>
  <inkml:trace contextRef="#ctx0" brushRef="#br0">0 247 24575,'5'0'0,"1"5"0,0 6 0,-2 5 0,0 10 0,-2 10 0,-1 7 0,-1 12 0,0 4 0,0 7 0,0 1 0,0-1 0,-1-3 0,1-2 0,0-8 0,-4-12 0,-3-14-8191</inkml:trace>
  <inkml:trace contextRef="#ctx0" brushRef="#br0" timeOffset="1">164 111 24575,'-5'-10'0,"-1"-11"0,-4-8 0,-6 1 0,1 11 0,2 12 0,3 7-8191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35.156"/>
    </inkml:context>
    <inkml:brush xml:id="br0">
      <inkml:brushProperty name="width" value="0.05" units="cm"/>
      <inkml:brushProperty name="height" value="0.05" units="cm"/>
    </inkml:brush>
  </inkml:definitions>
  <inkml:trace contextRef="#ctx0" brushRef="#br0">1 406 24575,'0'4'0,"1"-1"0,0 0 0,-1 1 0,1-1 0,1 0 0,-1 0 0,0 0 0,1 0 0,0 0 0,-1 0 0,1-1 0,0 1 0,1 0 0,-1-1 0,0 0 0,1 1 0,-1-1 0,1 0 0,0 0 0,0-1 0,0 1 0,-1 0 0,2-1 0,-1 0 0,0 0 0,0 0 0,4 1 0,3 1 0,0 0 0,0-1 0,0 0 0,0-1 0,1 0 0,-1 0 0,19-3 0,-16 0 0,0 0 0,0-2 0,0 0 0,-1 0 0,0-1 0,1 0 0,-2-1 0,1-1 0,17-12 0,-23 14 0,1 0 0,-1-1 0,0 1 0,0-1 0,-1 0 0,0-1 0,0 0 0,0 1 0,-1-2 0,0 1 0,-1 0 0,1-1 0,-1 1 0,-1-1 0,0 0 0,3-14 0,-5 16 0,0 1 0,0-1 0,-1 1 0,0-1 0,0 1 0,0 0 0,-1-1 0,1 1 0,-1 0 0,0 0 0,-1 0 0,0 0 0,1 1 0,-1-1 0,-1 0 0,1 1 0,-1 0 0,1 0 0,-1 0 0,-1 1 0,1-1 0,0 1 0,-1 0 0,1 0 0,-1 0 0,0 1 0,0-1 0,0 1 0,-1 1 0,1-1 0,0 1 0,-1 0 0,1 0 0,0 0 0,-1 1 0,1 0 0,-1 0 0,1 0 0,-1 1 0,1-1 0,-1 1 0,-7 3 0,2 1 0,0 0 0,0 1 0,1 1 0,-1 0 0,1 0 0,1 1 0,-1 0 0,1 1 0,1 0 0,0 0 0,0 1 0,0 0 0,2 0 0,-1 1 0,1 0 0,1 0 0,-7 18 0,5-9 0,1 0 0,0 1 0,2-1 0,0 1 0,1 0 0,2 0 0,0 0 0,1 0 0,4 35 0,-2-46 0,0 0 0,1-1 0,0 1 0,0 0 0,1-1 0,0 0 0,1 0 0,0 0 0,0 0 0,1-1 0,0 0 0,1 0 0,-1 0 0,2-1 0,-1 0 0,1-1 0,0 0 0,0 0 0,1 0 0,-1-1 0,1 0 0,0-1 0,1 0 0,-1 0 0,1-1 0,0-1 0,0 1 0,0-1 0,0-1 0,0 0 0,0-1 0,0 0 0,0 0 0,0-1 0,0 0 0,14-4 0,-12 2 0,0 0 0,-1-1 0,0 0 0,0-1 0,0 0 0,0-1 0,-1-1 0,0 1 0,0-1 0,0-1 0,-1 0 0,-1 0 0,1-1 0,-1 0 0,-1-1 0,1 1 0,5-13 0,7-14 0,-3-1 0,-1 0 0,19-67 0,-16 45 0,-19 57 0,0 0 0,1 1 0,-1-1 0,1 0 0,-1 1 0,1-1 0,0 1 0,-1-1 0,1 0 0,0 1 0,0 0 0,0-1 0,1 1 0,-1 0 0,0-1 0,0 1 0,1 0 0,1-1 0,-2 2 0,0 0 0,0 0 0,-1 1 0,1-1 0,0 0 0,0 1 0,-1-1 0,1 0 0,0 1 0,-1-1 0,1 1 0,0 0 0,-1-1 0,1 1 0,-1-1 0,1 1 0,-1 0 0,1-1 0,-1 1 0,0 0 0,1 0 0,-1-1 0,0 1 0,0 0 0,1 1 0,3 12 0,0 0 0,4 25 0,-3-3 0,2 17 0,3 0 0,26 85 0,-35-133 0,1 0 0,0-1 0,0 1 0,0-1 0,0 1 0,1-1 0,0 0 0,0 0 0,0 0 0,0 0 0,1-1 0,0 1 0,-1-1 0,1 0 0,0 0 0,1 0 0,-1 0 0,0-1 0,1 0 0,0 0 0,-1 0 0,1-1 0,0 1 0,0-1 0,0 0 0,0 0 0,0-1 0,0 0 0,0 0 0,0 0 0,0 0 0,0-1 0,0 1 0,0-1 0,-1-1 0,1 1 0,6-3 0,5-3 0,0-1 0,-1 0 0,0-1 0,0-1 0,0-1 0,12-12 0,1-3 0,42-51 0,-68 74 0,0 1 0,0-1 0,0 1 0,1-1 0,-1 1 0,1 0 0,4-3 0,3 6 0,-3 15 0,-3 5 0,2-1 0,0 1 0,1-1 0,1 0 0,18 31 0,-24-47 0,1 0 0,-1 0 0,1 0 0,0-1 0,1 1 0,-1-1 0,1 0 0,-1 0 0,1 0 0,0 0 0,0 0 0,0-1 0,0 0 0,1 0 0,-1 0 0,1 0 0,-1-1 0,1 1 0,-1-1 0,1-1 0,0 1 0,0-1 0,0 1 0,-1-1 0,1 0 0,0-1 0,0 0 0,-1 1 0,1-1 0,0-1 0,8-2 0,0-2 0,1 0 0,-1-1 0,-1-1 0,1 0 0,-1 0 0,-1-1 0,0-1 0,0 0 0,-1 0 0,13-16 0,-11 10 0,0-1 0,-1 0 0,0-1 0,-2 0 0,0 0 0,12-38 0,-16 42 0,-2 0 0,0 0 0,-1 0 0,0-1 0,-1 1 0,-1-1 0,0 1 0,-1-1 0,0 1 0,-2 0 0,1 0 0,-2-1 0,0 2 0,0-1 0,-1 0 0,-1 1 0,-1 0 0,1 0 0,-2 1 0,0 0 0,0 0 0,-16-16 0,-1 7-195,-1 1 0,0 1 0,-1 1 0,-2 1 0,1 2 0,-43-17 0,-67-23-6631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37.953"/>
    </inkml:context>
    <inkml:brush xml:id="br0">
      <inkml:brushProperty name="width" value="0.05" units="cm"/>
      <inkml:brushProperty name="height" value="0.05" units="cm"/>
    </inkml:brush>
  </inkml:definitions>
  <inkml:trace contextRef="#ctx0" brushRef="#br0">166 22 24575,'1'0'0,"-1"-1"0,1 1 0,0 0 0,0 0 0,-1 0 0,1-1 0,0 1 0,-1 0 0,1-1 0,-1 1 0,1-1 0,0 1 0,-1 0 0,1-1 0,-1 0 0,1 1 0,-1-1 0,1 1 0,-1-1 0,0 1 0,1-1 0,-1 0 0,0 1 0,1-1 0,-1 0 0,0 1 0,0-1 0,0 0 0,1-1 0,-2-4 0,-3 14 0,1 8 0,0-1 0,1 1 0,-1 16 0,-1 13 0,-84 464 0,37-244 0,48-249 0,-3 19 0,0 1 0,0 63 0,5-97 0,1-1 0,0 1 0,0 0 0,0-1 0,0 1 0,1 0 0,-1-1 0,0 1 0,1 0 0,-1-1 0,1 1 0,-1-1 0,1 1 0,0-1 0,-1 1 0,1-1 0,0 1 0,0-1 0,0 0 0,0 0 0,1 1 0,-1-1 0,0 0 0,0 0 0,1 0 0,-1 0 0,1-1 0,-1 1 0,1 0 0,-1 0 0,1-1 0,-1 1 0,1-1 0,-1 1 0,1-1 0,0 0 0,-1 0 0,1 0 0,0 0 0,-1 0 0,3 0 0,7-2 0,-1 0 0,1-1 0,0 0 0,-1-1 0,13-5 0,-2 0 0,33-8 3,1 1-1,1 3 0,0 3 1,1 2-1,93-2 1,289 31-181,306 74-670,-245-26 878,37-13-30,-249-29 0,-246-23 0,-28-6 55,-26-3 420,-26-5-24,28 9-451,-1-1 0,1 0 0,-1-1 0,1 0 0,0 0 0,0-1 0,-11-6 0,18 8 0,1 0 0,0 1 0,0-1 0,0 0 0,0 0 0,0 0 0,0 0 0,0 0 0,1 0 0,-1-1 0,1 1 0,0 0 0,-1-1 0,1 1 0,0-1 0,1 0 0,-1 1 0,0-1 0,1 0 0,-1 1 0,1-1 0,0 0 0,0 0 0,0 1 0,0-1 0,1 0 0,-1 0 0,1 1 0,-1-1 0,1 0 0,0 1 0,0-1 0,2-3 0,9-18 0,1 1 0,1 1 0,1 0 0,1 0 0,27-27 0,10-15 0,-7 3 0,-2-2 0,-3-1 0,-3-2 0,46-112 0,-77 160 0,-1-1 0,0 1 0,-2-1 0,0-1 0,2-30 0,-5 44 0,-1 0 0,-1 0 0,1 0 0,-1 0 0,0 0 0,0 0 0,0 1 0,-1-1 0,0 0 0,0 1 0,-1-1 0,1 1 0,-1 0 0,0-1 0,-1 2 0,1-1 0,-1 0 0,0 1 0,0-1 0,0 1 0,-1 0 0,-6-4 0,-7-3 0,0 2 0,0 0 0,-1 1 0,-38-11 0,-84-13 0,133 31 0,-417-59 20,-4 27-265,363 29-63,-559-29-592,2 48 983,588-12-83,-5 0 0,-63 13 0,93-14 0,0 1 0,1 0 0,-1 0 0,1 1 0,0 0 0,0 1 0,0 0 0,1 0 0,-1 1 0,1 0 0,-11 11 0,5 2-1140,7-1-4561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39.042"/>
    </inkml:context>
    <inkml:brush xml:id="br0">
      <inkml:brushProperty name="width" value="0.05" units="cm"/>
      <inkml:brushProperty name="height" value="0.05" units="cm"/>
    </inkml:brush>
  </inkml:definitions>
  <inkml:trace contextRef="#ctx0" brushRef="#br0">114 165 24575,'2'-3'0,"1"1"0,0-1 0,1 1 0,-1 0 0,0 0 0,1 0 0,-1 0 0,1 0 0,-1 1 0,7-2 0,-10 3 0,1 0 0,-1-1 0,1 1 0,0 0 0,-1 0 0,1 0 0,-1 0 0,1 0 0,0 0 0,-1 1 0,1-1 0,-1 0 0,1 0 0,0 0 0,-1 0 0,1 1 0,-1-1 0,1 0 0,-1 1 0,1-1 0,-1 0 0,1 1 0,-1-1 0,1 0 0,-1 1 0,1 0 0,-1 0 0,1 1 0,-1-1 0,1 1 0,-1-1 0,0 1 0,0-1 0,0 1 0,0-1 0,0 1 0,0-1 0,0 1 0,0-1 0,-1 1 0,1-1 0,-2 3 0,-46 147 0,25-87 0,3 1 0,3 0 0,-10 79 0,23-108 0,2 60 0,3-83 0,0-1 0,0 1 0,2-1 0,0 0 0,0 0 0,1 0 0,0 0 0,9 16 0,-11-24 0,0-1 0,1-1 0,-1 1 0,1 0 0,-1 0 0,1-1 0,0 0 0,0 1 0,0-1 0,0 0 0,0 0 0,0-1 0,1 1 0,-1-1 0,1 0 0,-1 0 0,1 0 0,-1 0 0,1 0 0,0-1 0,7 1 0,6-1 0,0-1 0,0-1 0,26-5 0,-17 2 0,156-18-112,2 8 0,249 12 0,367 63-321,-625-43 411,15 2 22,439 22 0,-621-41 0,-1 0 0,0 0 0,0 0 0,0-1 0,0 0 0,0 0 0,0-1 0,11-3 0,-18 5 4,1 0 0,-1 0-1,0-1 1,0 1 0,1 0 0,-1 0-1,0-1 1,0 1 0,1 0 0,-1 0-1,0-1 1,0 1 0,0 0 0,0 0-1,1-1 1,-1 1 0,0 0-1,0-1 1,0 1 0,0 0 0,0-1-1,0 1 1,0 0 0,0-1 0,0 1-1,0 0 1,0-1 0,0 1 0,0 0-1,0-1 1,0 1 0,0 0 0,0-1-1,-1 1 1,1 0 0,0 0 0,0-1-1,0 1 1,0 0 0,-1-1-1,1 1 1,0 0 0,0 0 0,-1 0-1,1-1 1,0 1 0,0 0 0,-1 0-1,1 0 1,0-1 0,-1 1 0,-17-12 383,16 11-310,-2-2-69,1 1 0,-1-1-1,0 1 1,1-1-1,-1 0 1,1-1-1,0 1 1,0 0-1,1-1 1,-1 0-1,1 0 1,-1 0 0,1 0-1,0 0 1,1 0-1,-1 0 1,1-1-1,-2-4 1,3 3-9,0 0 0,0 0 0,0 1 1,0-1-1,1 0 0,0 0 0,1 0 0,-1 1 0,1-1 1,0 1-1,0-1 0,1 1 0,6-10 0,74-117 1,37-63 0,-91 143 0,48-97 0,-67 127 0,-1 0 0,-2-1 0,0 0 0,7-43 0,-14 62 0,1 1 0,-1-1 0,0 0 0,1 0 0,-2 1 0,1-1 0,0 0 0,-1 0 0,0 1 0,0-1 0,0 0 0,0 1 0,0-1 0,-1 1 0,0 0 0,0-1 0,0 1 0,0 0 0,0 0 0,0 0 0,-1 0 0,1 1 0,-1-1 0,0 1 0,0-1 0,0 1 0,0 0 0,0 0 0,-1 0 0,1 1 0,-1-1 0,1 1 0,-1 0 0,1 0 0,-1 0 0,0 0 0,1 1 0,-5-1 0,-25-2 0,-44 0 0,3 1 0,-1912-45-2985,1751 51 2785,-348 50 0,543-47-200,-47 15-1,54-11-3604</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40.552"/>
    </inkml:context>
    <inkml:brush xml:id="br0">
      <inkml:brushProperty name="width" value="0.05" units="cm"/>
      <inkml:brushProperty name="height" value="0.05" units="cm"/>
    </inkml:brush>
  </inkml:definitions>
  <inkml:trace contextRef="#ctx0" brushRef="#br0">6 0 24575,'-4'0'0,"2"0"0,7 0 0,7 0 0,6 0 0,10 0 0,4 0 0,6 0 0,1 0 0,-1 0 0,-2 0 0,-3 0 0,-3 0 0,-6 0-8191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40.882"/>
    </inkml:context>
    <inkml:brush xml:id="br0">
      <inkml:brushProperty name="width" value="0.05" units="cm"/>
      <inkml:brushProperty name="height" value="0.05" units="cm"/>
    </inkml:brush>
  </inkml:definitions>
  <inkml:trace contextRef="#ctx0" brushRef="#br0">1 29 24575,'0'-4'0,"4"-2"0,7 0 0,6 1 0,5 2 0,2 1 0,3 0 0,1 2 0,-4 0-8191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41.269"/>
    </inkml:context>
    <inkml:brush xml:id="br0">
      <inkml:brushProperty name="width" value="0.05" units="cm"/>
      <inkml:brushProperty name="height" value="0.05" units="cm"/>
    </inkml:brush>
  </inkml:definitions>
  <inkml:trace contextRef="#ctx0" brushRef="#br0">7 1 24575,'-5'0'0,"4"0"0,6 0 0,7 0 0,6 0 0,5 0 0,7 0 0,4 4 0,0 3 0,-5-2-8191</inkml:trace>
  <inkml:trace contextRef="#ctx0" brushRef="#br0" timeOffset="1">7 192 24575,'4'0'0,"7"0"0,6 0 0,5 0 0,7 0 0,4-5 0,-3-1-8191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39.687"/>
    </inkml:context>
    <inkml:brush xml:id="br0">
      <inkml:brushProperty name="width" value="0.05" units="cm"/>
      <inkml:brushProperty name="height" value="0.05" units="cm"/>
    </inkml:brush>
  </inkml:definitions>
  <inkml:trace contextRef="#ctx0" brushRef="#br0">525 56 24575,'0'-2'0,"0"1"0,-1 0 0,1-1 0,0 1 0,-1-1 0,1 1 0,-1-1 0,1 1 0,-1 0 0,0 0 0,0-1 0,1 1 0,-1 0 0,0 0 0,0 0 0,0 0 0,0 0 0,0 0 0,-2-2 0,-2 1 0,1-1 0,-1 0 0,1 1 0,-1 0 0,-10-3 0,3 2 0,0 0 0,0 1 0,0 0 0,-1 1 0,-13 0 0,8 2 0,0 1 0,0 1 0,0 0 0,0 1 0,1 1 0,-1 1 0,1 0 0,1 2 0,-1-1 0,1 2 0,1 0 0,-1 1 0,-15 14 0,19-13 0,1 0 0,0 1 0,0 0 0,1 0 0,1 1 0,0 1 0,1 0 0,0 0 0,1 0 0,1 1 0,0 0 0,1 0 0,1 0 0,0 1 0,-2 20 0,4-18 0,1 1 0,0-1 0,1 1 0,1-1 0,1 1 0,0-1 0,9 31 0,-8-41 0,-1 0 0,1-1 0,1 1 0,0-1 0,0 0 0,0 0 0,1 0 0,0-1 0,0 1 0,0-1 0,1 0 0,0-1 0,0 0 0,1 0 0,-1 0 0,1 0 0,0-1 0,0 0 0,14 5 0,-3-4 0,-1-1 0,0-1 0,1 0 0,0-1 0,0-1 0,-1-1 0,1 0 0,0-1 0,0-1 0,-1-1 0,1 0 0,-1-2 0,0 0 0,0 0 0,0-2 0,-1 0 0,29-18 0,-32 17 0,-1 0 0,0-1 0,0-1 0,-1 0 0,-1 0 0,0-1 0,0 0 0,-1-1 0,13-21 0,-17 23 0,0-1 0,0 1 0,-1-1 0,0 0 0,-1 0 0,-1-1 0,1 1 0,-2-1 0,0 1 0,0-1 0,-1 1 0,0-1 0,-3-14 0,-1 7 20,0 0 0,-1 0 0,-1 0 0,-1 0 0,-12-23 0,15 34-134,-1-1 0,0 0-1,0 1 1,-1 0 0,0 0 0,0 1-1,-1 0 1,0 0 0,-1 0 0,1 1-1,-1 0 1,-13-7 0,3 5-6712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43.649"/>
    </inkml:context>
    <inkml:brush xml:id="br0">
      <inkml:brushProperty name="width" value="0.05" units="cm"/>
      <inkml:brushProperty name="height" value="0.05" units="cm"/>
    </inkml:brush>
  </inkml:definitions>
  <inkml:trace contextRef="#ctx0" brushRef="#br0">239 51 24575,'0'-2'0,"0"0"0,0 0 0,0 0 0,0 0 0,0 1 0,-1-1 0,1 0 0,-1 0 0,1 0 0,-1 0 0,0 0 0,0 1 0,0-1 0,0 0 0,0 1 0,0-1 0,0 1 0,0-1 0,-1 1 0,1-1 0,-1 1 0,-1-2 0,0 2 0,0-1 0,-1 1 0,1 0 0,0 0 0,0 0 0,-1 0 0,1 1 0,-1-1 0,1 1 0,0 0 0,-7 0 0,-2 2 0,-1-1 0,1 2 0,0 0 0,0 0 0,1 1 0,-13 6 0,16-6 0,2-1 0,-1 1 0,0 0 0,1 1 0,0-1 0,0 1 0,0 0 0,-9 11 0,14-14 0,0 0 0,-1-1 0,1 1 0,0 0 0,0 0 0,1 0 0,-1 0 0,0 1 0,1-1 0,-1 0 0,1 0 0,0 0 0,0 0 0,0 1 0,0-1 0,0 0 0,0 0 0,0 0 0,1 0 0,-1 1 0,1-1 0,-1 0 0,1 0 0,0 0 0,0 0 0,0 0 0,0 0 0,0-1 0,1 1 0,-1 0 0,0 0 0,1-1 0,0 1 0,2 2 0,4 1 0,-1 1 0,1-1 0,0 0 0,13 6 0,-15-8 0,0 0 0,0 0 0,0 1 0,0-1 0,-1 1 0,1 0 0,-1 1 0,8 8 0,-13-12 0,1 0 0,-1-1 0,0 1 0,1 0 0,-1 0 0,0 0 0,0 0 0,0 0 0,0 0 0,1 0 0,-1-1 0,0 1 0,-1 0 0,1 0 0,0 0 0,0 0 0,0 0 0,0 0 0,-1 0 0,1-1 0,0 1 0,-1 0 0,1 0 0,-1 0 0,1-1 0,-1 1 0,1 0 0,-1-1 0,0 1 0,1 0 0,-1-1 0,0 1 0,1-1 0,-1 1 0,0-1 0,0 1 0,0-1 0,1 1 0,-1-1 0,0 0 0,0 0 0,-1 1 0,-36 11 0,21-7 0,26-3 0,-6-1 0,0-1 0,0 1 0,-1 0 0,1-1 0,0 1 0,0 0 0,-1 1 0,1-1 0,0 0 0,3 3 0,-6-2 0,1-1 0,0 0 0,0 0 0,-1 1 0,1-1 0,-1 0 0,1 1 0,-1-1 0,0 1 0,0-1 0,1 0 0,-1 1 0,0-1 0,0 1 0,0-1 0,-1 1 0,1-1 0,0 0 0,0 1 0,-1-1 0,1 1 0,-1-1 0,1 0 0,-1 0 0,0 1 0,1-1 0,-1 0 0,-1 2 0,-30 37 0,26-33 0,3-4 0,0 0 0,0 1 0,0 0 0,1 0 0,-1 0 0,1 0 0,0 0 0,0 0 0,1 0 0,-1 1 0,1-1 0,0 0 0,-1 10 0,2-12 0,0 1 0,1 0 0,-1-1 0,1 1 0,0 0 0,0-1 0,0 1 0,0-1 0,0 0 0,0 1 0,1-1 0,-1 0 0,1 1 0,0-1 0,-1 0 0,1 0 0,0-1 0,0 1 0,0 0 0,1-1 0,-1 1 0,0-1 0,1 1 0,-1-1 0,3 1 0,4 1-124,0 0 0,0 0 0,0-1 0,0-1 0,0 1 0,1-1-1,-1-1 1,0 0 0,1 0 0,10-2 0,21-2-6702</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44.975"/>
    </inkml:context>
    <inkml:brush xml:id="br0">
      <inkml:brushProperty name="width" value="0.05" units="cm"/>
      <inkml:brushProperty name="height" value="0.05" units="cm"/>
    </inkml:brush>
  </inkml:definitions>
  <inkml:trace contextRef="#ctx0" brushRef="#br0">7978 798 24575,'-4'1'0,"1"-1"0,-1 1 0,1 0 0,0 0 0,-1 1 0,1-1 0,-3 3 0,-21 6 0,-15-3 0,9-1 0,0 0 0,1 2 0,-1 1 0,-37 17 0,-120 54 0,-368 102 0,44-7 0,-60 16 0,-110-68 0,-9-65 0,426-49 0,0-12 0,1-12 0,-430-79 0,526 56 0,-252-92 0,-146-110 0,-612-385 0,853 417 0,288 179 0,1-2 0,2-2 0,2-1 0,0-1 0,-53-77 0,81 103-341,1 0 0,-1-1-1,-4-14 1,4 4-6485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45.484"/>
    </inkml:context>
    <inkml:brush xml:id="br0">
      <inkml:brushProperty name="width" value="0.05" units="cm"/>
      <inkml:brushProperty name="height" value="0.05" units="cm"/>
    </inkml:brush>
  </inkml:definitions>
  <inkml:trace contextRef="#ctx0" brushRef="#br0">105 221 24575,'-4'-1'0,"0"1"0,-1-1 0,1 0 0,0-1 0,0 1 0,0-1 0,0 1 0,0-1 0,0 0 0,0-1 0,1 1 0,-1-1 0,1 0 0,0 1 0,-1-2 0,1 1 0,1 0 0,-1 0 0,0-1 0,1 0 0,0 1 0,-2-5 0,0 1 0,1 1 0,0 0 0,0-1 0,1 1 0,0-1 0,0 0 0,1 0 0,0 0 0,0 0 0,0 0 0,1 0 0,0 0 0,1-8 0,0 12 0,0 0 0,0 0 0,0 0 0,1 0 0,-1 0 0,1 0 0,0 0 0,0 0 0,0 1 0,0-1 0,0 1 0,0 0 0,1-1 0,-1 1 0,1 0 0,0 0 0,-1 1 0,1-1 0,0 1 0,0-1 0,0 1 0,0 0 0,1 0 0,-1 0 0,0 0 0,0 1 0,0-1 0,5 1 0,12-1 0,-1 0 0,1 1 0,30 5 0,-31-3 0,138 14-94,379 18-1177,-523-34-5555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46.945"/>
    </inkml:context>
    <inkml:brush xml:id="br0">
      <inkml:brushProperty name="width" value="0.05" units="cm"/>
      <inkml:brushProperty name="height" value="0.05" units="cm"/>
    </inkml:brush>
  </inkml:definitions>
  <inkml:trace contextRef="#ctx0" brushRef="#br0">15 38 24575,'-1'-4'0,"0"0"0,1 0 0,-1 0 0,-1 1 0,1-1 0,-1 1 0,-1-5 0,-1 5 0,11 22 0,27 54-1,3-1 1,75 109-1,114 120-1006,182 183-1018,21-14 818,10 11 265,-21 17-266,-179-192 2836,-226-288-1452,-11-14-30,1 1-1,0-1 0,0 1 0,0-1 1,1 0-1,-1-1 0,1 1 0,0-1 1,0 1-1,1-1 0,-1 0 1,9 4-1,-12-7-165,-1 0 0,1 0 1,-1 0-1,1 0 0,-1 0 0,1-1 1,-1 1-1,1 0 0,0 0 0,-1 0 1,1-1-1,-1 1 0,1 0 0,-1 0 1,0-1-1,1 1 0,-1-1 0,1 1 1,-1 0-1,0-1 0,1 1 1,-1-1-1,0 1 0,1-1 0,-1 1 1,0-1-1,0 1 0,1-1 0,-1 1 1,0-2-1,6-24-4861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47.299"/>
    </inkml:context>
    <inkml:brush xml:id="br0">
      <inkml:brushProperty name="width" value="0.05" units="cm"/>
      <inkml:brushProperty name="height" value="0.05" units="cm"/>
    </inkml:brush>
  </inkml:definitions>
  <inkml:trace contextRef="#ctx0" brushRef="#br0">2708 51 24575,'0'-6'0,"0"1"0,-1-1 0,1 0 0,-1 0 0,-2-7 0,3 12 0,0 1 0,-1 0 0,1-1 0,0 1 0,0-1 0,0 1 0,-1-1 0,1 1 0,0 0 0,0-1 0,-1 1 0,1 0 0,0-1 0,-1 1 0,1 0 0,0-1 0,-1 1 0,1 0 0,-1 0 0,1-1 0,0 1 0,-1 0 0,1 0 0,-1 0 0,1 0 0,-1-1 0,1 1 0,-1 0 0,-1 1 0,1-1 0,0 1 0,-1-1 0,1 1 0,0 0 0,0-1 0,0 1 0,-1 0 0,1 0 0,0 0 0,0 0 0,0 0 0,0 0 0,1 0 0,-2 2 0,-132 198 0,75-106 0,-111 155-839,-275 311-1,-264 171-839,471-510 1506,-187 181-531,35 31 512,287-289 3848,105-152-2988,11-19-406,3-10-1786,-5 9-5302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51.064"/>
    </inkml:context>
    <inkml:brush xml:id="br0">
      <inkml:brushProperty name="width" value="0.05" units="cm"/>
      <inkml:brushProperty name="height" value="0.05" units="cm"/>
    </inkml:brush>
  </inkml:definitions>
  <inkml:trace contextRef="#ctx0" brushRef="#br0">26 128 24575,'-6'-17'0,"1"0"0,0 0 0,1-1 0,-1-25 0,4 43 0,1-1 0,0 1 0,0-1 0,0 1 0,0-1 0,0 1 0,0-1 0,0 1 0,0-1 0,0 1 0,0-1 0,0 1 0,1-1 0,-1 1 0,0-1 0,0 1 0,0-1 0,1 1 0,-1-1 0,0 1 0,0-1 0,1 1 0,-1 0 0,0-1 0,1 1 0,-1 0 0,1-1 0,-1 1 0,0 0 0,1-1 0,-1 1 0,1 0 0,-1 0 0,1 0 0,-1-1 0,1 1 0,-1 0 0,1 0 0,-1 0 0,1 0 0,-1 0 0,1 0 0,0 0 0,25 11 0,4 8 0,-2 1 0,36 34 0,-37-31 0,1027 887-4560,-126-117 791,932 787 388,26-41 2379,-1772-1448 1031,566 419 932,-662-498-681,3 4 223,2-2 0,0 0 0,1-1 0,38 15 0,-60-28-384,-1 1 1,1 0-1,0-1 0,-1 0 0,1 1 1,0-1-1,0 0 0,-1 0 1,1 0-1,0 0 0,0 0 0,-1 0 1,1 0-1,0 0 0,-1-1 1,1 1-1,0-1 0,-1 1 1,3-2-1,-3 1-42,0 0 0,-1 0 0,1 0 0,0 0 0,0 0 0,-1 0 0,1 0 0,0 0 0,-1 0-1,1-1 1,-1 1 0,0 0 0,1 0 0,-1-1 0,0 1 0,0 0 0,0 0 0,0-1 0,0-1 0,-1-7 188,0 1 0,-1-1 0,0 1 0,-8-19-1,10 27-255,-27-66-4531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51.421"/>
    </inkml:context>
    <inkml:brush xml:id="br0">
      <inkml:brushProperty name="width" value="0.05" units="cm"/>
      <inkml:brushProperty name="height" value="0.05" units="cm"/>
    </inkml:brush>
  </inkml:definitions>
  <inkml:trace contextRef="#ctx0" brushRef="#br0">8411 3 24575,'0'0'0,"0"0"0,0 0 0,0 0 0,0 0 0,0 0 0,0 0 0,0-1 0,0 1 0,0 0 0,0 0 0,0 0 0,0 0 0,0 0 0,0 0 0,0 0 0,0 0 0,0-1 0,-1 1 0,1 0 0,0 0 0,0 0 0,0 0 0,0 0 0,0 0 0,0 0 0,0 0 0,0 0 0,-1 0 0,1 0 0,0 0 0,0 0 0,0 0 0,0 0 0,0 0 0,0 0 0,-1 0 0,1 0 0,0 0 0,0 0 0,0 0 0,0 0 0,0 0 0,0 0 0,-1 0 0,1 0 0,0 0 0,0 0 0,0 0 0,0 0 0,0 0 0,0 0 0,0 0 0,0 0 0,-1 1 0,-10 6 0,-15 15 0,24-20 0,-467 464-1286,259-250 295,-38 31-1065,-51 40 902,-54 35-1403,-55 32 1329,-734 539-2514,-58-68 1732,-31-49 1156,-9-29 583,1090-657 251,-278 167 190,76-40 496,84-43-499,168-106 1254,-102 91 0,136-95 2712</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55.248"/>
    </inkml:context>
    <inkml:brush xml:id="br0">
      <inkml:brushProperty name="width" value="0.05" units="cm"/>
      <inkml:brushProperty name="height" value="0.05" units="cm"/>
    </inkml:brush>
  </inkml:definitions>
  <inkml:trace contextRef="#ctx0" brushRef="#br0">1 2494 24575,'0'1'0,"1"0"0,-1 0 0,0 1 0,1-1 0,-1 0 0,1 0 0,0 0 0,-1 0 0,1 0 0,0 0 0,0 0 0,0-1 0,-1 1 0,1 0 0,0 0 0,0-1 0,0 1 0,0 0 0,0-1 0,0 1 0,1-1 0,-1 1 0,0-1 0,0 0 0,0 1 0,0-1 0,1 0 0,-1 0 0,0 0 0,0 0 0,0 0 0,1 0 0,-1 0 0,2-1 0,42-4 0,-37 3 0,-1-1 0,0 0 0,0-1 0,0 1 0,0-1 0,-1-1 0,1 1 0,-1-1 0,0 0 0,-1-1 0,1 1 0,7-11 0,5-9 0,29-54 0,-13 22 0,10-7 5,3 2-1,79-81 0,126-101-114,-193 190 6,1189-1113-900,-987 930 850,15 20 0,-251 199 406,2 2 0,45-22 1,-62 33-190,0 2 0,1-1 0,-1 1 0,1 1 0,-1 0 0,1 0 0,0 1 0,0 1 0,0 0 0,-1 0 0,12 2 0,-20-2-63,0 0 0,-1 1 0,1-1 0,0 1 0,0-1 0,-1 1 0,1-1 0,0 1 0,-1 0 0,1 0 0,-1 0 0,1 0 0,-1 0 0,1 0 0,-1 0 0,0 1 0,1-1 0,0 2 0,-1-2 0,-1 0 0,0 0 0,0 0 0,0 0 0,0 0 0,1 0 0,-1 1 0,-1-1 0,1 0 0,0 0 0,0 0 0,0 0 0,0 0 0,-1 0 0,1 0 0,-1 0 0,1 0 0,0 0 0,-1 0 0,0 0 0,1-1 0,-1 1 0,0 0 0,1 0 0,-1 0 0,0-1 0,0 1 0,1 0 0,-1-1 0,0 1 0,-2 0 0,-11 10-1365,0 0-5461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55.857"/>
    </inkml:context>
    <inkml:brush xml:id="br0">
      <inkml:brushProperty name="width" value="0.05" units="cm"/>
      <inkml:brushProperty name="height" value="0.05" units="cm"/>
    </inkml:brush>
  </inkml:definitions>
  <inkml:trace contextRef="#ctx0" brushRef="#br0">328 1 24575,'-28'0'0,"-6"0"0,-33 4 0,55-3 0,0 1 0,1 1 0,-1 0 0,0 1 0,1 0 0,-15 8 0,5-1 0,8-4 0,1 0 0,-1-1 0,-21 6 0,24-11 0,15-7 0,16-6 0,-1 2 0,1 1 0,-1 0 0,2 2 0,-1 1 0,1 0 0,-1 2 0,25-2 0,-42 6 0,1 0 0,-1 1 0,0 0 0,1 0 0,-1 0 0,0 0 0,0 1 0,0 0 0,0-1 0,0 2 0,0-1 0,0 0 0,-1 1 0,1-1 0,-1 1 0,6 6 0,3 5 0,0 0 0,17 28 0,-15-21 0,22 31-273,-3 0 0,-1 2 0,-4 2 0,26 66 0,-35-63-6553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56.821"/>
    </inkml:context>
    <inkml:brush xml:id="br0">
      <inkml:brushProperty name="width" value="0.05" units="cm"/>
      <inkml:brushProperty name="height" value="0.05" units="cm"/>
    </inkml:brush>
  </inkml:definitions>
  <inkml:trace contextRef="#ctx0" brushRef="#br0">22 240 24575,'-1'-14'0,"0"0"0,-1 0 0,-4-14 0,-4-33 0,9 50 0,0 0 0,1-1 0,1 1 0,0 0 0,1-1 0,5-20 0,-7 32 0,0 0 0,0-1 0,0 1 0,0-1 0,1 1 0,-1 0 0,0-1 0,0 1 0,0 0 0,0-1 0,0 1 0,1 0 0,-1-1 0,0 1 0,0 0 0,1-1 0,-1 1 0,0 0 0,0 0 0,1-1 0,-1 1 0,0 0 0,1 0 0,-1-1 0,0 1 0,1 0 0,-1 0 0,0 0 0,1 0 0,-1 0 0,0 0 0,1 0 0,-1-1 0,1 1 0,-1 0 0,0 0 0,1 0 0,-1 1 0,1-1 0,-1 0 0,0 0 0,1 0 0,-1 0 0,0 0 0,1 0 0,-1 0 0,0 1 0,1-1 0,-1 0 0,0 0 0,1 0 0,-1 1 0,0-1 0,1 0 0,-1 1 0,0-1 0,0 0 0,1 0 0,-1 1 0,0-1 0,0 0 0,0 1 0,0-1 0,1 1 0,-1-1 0,0 0 0,0 1 0,0-1 0,0 1 0,13 29 0,0 24 0,-3 1 0,7 110 0,-13-114 0,9 132-455,-9 1 0,-38 360 0,26-483-6371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40.430"/>
    </inkml:context>
    <inkml:brush xml:id="br0">
      <inkml:brushProperty name="width" value="0.05" units="cm"/>
      <inkml:brushProperty name="height" value="0.05" units="cm"/>
    </inkml:brush>
  </inkml:definitions>
  <inkml:trace contextRef="#ctx0" brushRef="#br0">1 141 24575,'883'0'0,"-895"0"0,-1 1 0,0 0 0,1 1 0,-1 1 0,1 0 0,0 0 0,0 1 0,0 1 0,0 0 0,1 1 0,0 0 0,0 0 0,0 2 0,1-1 0,-13 13 0,15-13 0,1 1 0,0 1 0,0-1 0,1 1 0,0 0 0,0 0 0,1 1 0,1 0 0,-1 0 0,2 0 0,-1 0 0,1 0 0,1 1 0,0 0 0,0-1 0,1 1 0,1 0 0,0 15 0,1-10 0,2-1 0,-1 1 0,2 0 0,0-1 0,1 1 0,0-1 0,1 0 0,1-1 0,0 0 0,1 0 0,1 0 0,14 17 0,-14-21 0,1 0 0,0 0 0,0-1 0,0-1 0,2 1 0,-1-2 0,1 0 0,0 0 0,0-1 0,0 0 0,1-1 0,0-1 0,0 0 0,25 4 0,-19-6 0,0 0 0,0-2 0,0 0 0,0-1 0,-1-1 0,1-1 0,0 0 0,-1-2 0,0 0 0,0-1 0,0 0 0,-1-2 0,31-18 0,-38 20 0,0-1 0,0 0 0,-1-1 0,0 0 0,-1 0 0,1-1 0,-2 0 0,1 0 0,-1-1 0,-1 0 0,1 0 0,-2-1 0,0 0 0,0 0 0,-1 0 0,0 0 0,-1-1 0,0 0 0,-1 1 0,0-1 0,-1 0 0,0-21 0,-3 13 0,0 1 0,-1 0 0,-2 0 0,1 0 0,-2 1 0,-1 0 0,0 0 0,-1 0 0,-1 1 0,0 0 0,-2 1 0,0 0 0,-14-16 0,11 16 0,-1 1 0,0 0 0,-1 1 0,0 1 0,-1 1 0,-1 0 0,0 1 0,0 1 0,-1 0 0,0 2 0,-40-12 0,45 17-341,-1 0 0,0 1-1,-27 0 1,19 3-6485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57.178"/>
    </inkml:context>
    <inkml:brush xml:id="br0">
      <inkml:brushProperty name="width" value="0.05" units="cm"/>
      <inkml:brushProperty name="height" value="0.05" units="cm"/>
    </inkml:brush>
  </inkml:definitions>
  <inkml:trace contextRef="#ctx0" brushRef="#br0">494 280 24575,'17'-71'0,"-11"39"0,1 1 0,2 0 0,2 0 0,18-39 0,-18 56 0,-11 14 0,0 0 0,1 0 0,-1 0 0,0 0 0,0 0 0,0 0 0,0 0 0,1 0 0,-1 0 0,0 0 0,0 0 0,0 0 0,0 0 0,1 1 0,-1-1 0,0 0 0,0 0 0,0 0 0,0 0 0,1 0 0,-1 0 0,0 0 0,0 1 0,0-1 0,0 0 0,0 0 0,0 0 0,0 0 0,0 0 0,1 1 0,-1-1 0,0 0 0,0 0 0,0 0 0,0 0 0,0 1 0,0-1 0,0 0 0,0 0 0,0 0 0,0 1 0,0-1 0,0 0 0,-3 33 0,-13 37 0,-4-1 0,-2-1 0,-48 100 0,47-123 0,-2 0 0,-2-2 0,-1-1 0,-2-1 0,-66 67 0,73-86 0,-42 32 0,58-49 0,0 0 0,0-1 0,-1 0 0,0 0 0,1 0 0,-1-1 0,-1 0 0,1-1 0,0 1 0,-1-2 0,-8 2 0,16-3 0,-1 0 0,1 0 0,0 0 0,-1 0 0,1 0 0,-1 0 0,1 0 0,0-1 0,-1 1 0,1 0 0,0-1 0,-1 1 0,1-1 0,0 1 0,-1-1 0,1 0 0,0 0 0,0 0 0,0 1 0,0-1 0,0 0 0,0 0 0,0 0 0,0-1 0,0 1 0,0 0 0,1 0 0,-1 0 0,0-1 0,1 1 0,-1 0 0,1-1 0,0 1 0,-1 0 0,1-1 0,0 1 0,-1-3 0,2 0 0,-1-1 0,0 1 0,1-1 0,0 1 0,0-1 0,0 1 0,0-1 0,1 1 0,-1 0 0,5-7 0,3-2 0,-1 2 0,2 0 0,0 0 0,0 0 0,0 1 0,2 1 0,-1 0 0,1 0 0,0 1 0,16-7 0,-1 1 0,2 1 0,0 2 0,53-15 0,-56 21 9,0 0-1,0 2 1,0 1-1,0 1 1,0 1 0,0 1-1,1 2 1,-1 0-1,-1 2 1,1 1-1,-1 1 1,0 1-1,33 15 1,-43-16-77,0 1 1,-1 0-1,1 1 1,-2 1-1,1 0 1,-1 1-1,-1 0 1,0 1-1,0 0 1,-1 1-1,-1 0 1,0 1-1,-1 0 1,-1 0-1,0 1 1,-1 0-1,0 1 1,-1 0-1,-1 0 1,-1 0-1,5 29 1,-7-16-6759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57.502"/>
    </inkml:context>
    <inkml:brush xml:id="br0">
      <inkml:brushProperty name="width" value="0.05" units="cm"/>
      <inkml:brushProperty name="height" value="0.05" units="cm"/>
    </inkml:brush>
  </inkml:definitions>
  <inkml:trace contextRef="#ctx0" brushRef="#br0">0 507 24575,'0'-5'0,"5"-1"0,2 5 0,-1 7 0,3 2 0,1 5 0,-2 10 0,2 5 0,0 2 0,-2 2 0,-2-1 0,-3-1 0,-1-1 0,-1-5-8191</inkml:trace>
  <inkml:trace contextRef="#ctx0" brushRef="#br0" timeOffset="1">110 42 24575,'0'-5'0,"0"-5"0,-5-2 0,-5 1 0,-2 8 0,1 8 0,3 8 0,3 3-8191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57.878"/>
    </inkml:context>
    <inkml:brush xml:id="br0">
      <inkml:brushProperty name="width" value="0.05" units="cm"/>
      <inkml:brushProperty name="height" value="0.05" units="cm"/>
    </inkml:brush>
  </inkml:definitions>
  <inkml:trace contextRef="#ctx0" brushRef="#br0">1 48 24575,'0'-2'0,"-1"1"0,1 0 0,0 0 0,0-1 0,0 1 0,0 0 0,0 0 0,0-1 0,1 1 0,-1 0 0,0 0 0,1-1 0,-1 1 0,1 0 0,-1 0 0,1 0 0,-1 0 0,1 0 0,0 0 0,0 0 0,-1 0 0,1 0 0,0 0 0,2-1 0,-2 2 0,0-1 0,1 1 0,-1 0 0,0 0 0,0 1 0,1-1 0,-1 0 0,0 0 0,0 0 0,1 1 0,-1-1 0,0 1 0,0-1 0,0 1 0,1 0 0,-1-1 0,0 1 0,0 0 0,1 0 0,6 6 0,0 0 0,-1 0 0,0 1 0,10 13 0,-6-4 0,-1 0 0,0 1 0,-1 0 0,-2 0 0,0 1 0,0 0 0,-2 0 0,0 1 0,2 28 0,-7-45 0,0 1 0,0 0 0,0 0 0,-1-1 0,1 1 0,-3 7 0,3-11 0,0 0 0,0 0 0,0 0 0,0 0 0,0 1 0,0-1 0,0 0 0,0 0 0,0 0 0,0 0 0,-1 1 0,1-1 0,0 0 0,0 0 0,0 0 0,0 0 0,0 0 0,0 1 0,0-1 0,-1 0 0,1 0 0,0 0 0,0 0 0,0 0 0,0 0 0,0 0 0,-1 0 0,1 0 0,0 1 0,0-1 0,0 0 0,0 0 0,-1 0 0,1 0 0,0 0 0,0 0 0,0 0 0,0 0 0,-1 0 0,1 0 0,0 0 0,0 0 0,-1-1 0,-5-15 0,4 5 0,1-1 0,0 1 0,1-1 0,0 1 0,1-1 0,0 0 0,1 1 0,0 0 0,6-18 0,0 7 0,1 0 0,0 0 0,21-34 0,-27 52 0,0-1 0,0 1 0,0 0 0,1-1 0,-1 1 0,1 1 0,0-1 0,0 1 0,1-1 0,8-4 0,-11 7 0,0 0 0,1 0 0,-1 1 0,0-1 0,0 1 0,1-1 0,-1 1 0,0 0 0,1 0 0,-1 0 0,0 0 0,1 0 0,-1 1 0,0-1 0,0 1 0,1-1 0,-1 1 0,0 0 0,0 0 0,0 0 0,0 0 0,0 0 0,0 1 0,0-1 0,0 0 0,0 1 0,2 3 0,5 5 0,0 1 0,0 0 0,-2 0 0,1 1 0,-2 0 0,1 0 0,5 19 0,0 0 0,13 63 0,-9-13-1365,-8-49-5461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4:58.365"/>
    </inkml:context>
    <inkml:brush xml:id="br0">
      <inkml:brushProperty name="width" value="0.05" units="cm"/>
      <inkml:brushProperty name="height" value="0.05" units="cm"/>
    </inkml:brush>
  </inkml:definitions>
  <inkml:trace contextRef="#ctx0" brushRef="#br0">682 178 24575,'22'-19'0,"-16"15"0,-1 0 0,0 0 0,0-1 0,0 0 0,-1 1 0,8-12 0,-11 15 0,-1-1 0,1 1 0,0-1 0,-1 0 0,0 1 0,1-1 0,-1 0 0,0 1 0,0-1 0,0 0 0,0 0 0,0 1 0,0-1 0,0 0 0,-1 0 0,1 1 0,-1-1 0,1 0 0,-1 1 0,1-1 0,-1 1 0,0-1 0,0 1 0,0-1 0,0 1 0,0-1 0,0 1 0,0 0 0,-1 0 0,1 0 0,0 0 0,-2-1 0,-7-6 0,0 1 0,0 0 0,-1 0 0,0 2 0,0-1 0,-1 1 0,1 1 0,-1 0 0,0 1 0,0 0 0,0 1 0,0 0 0,-1 1 0,1 0 0,0 1 0,-1 0 0,1 1 0,0 0 0,-1 1 0,1 1 0,0 0 0,-20 8 0,24-6 0,-1 0 0,1 1 0,0 1 0,0-1 0,1 1 0,0 0 0,0 1 0,0-1 0,1 1 0,-7 13 0,10-17 0,0 1 0,0 0 0,1-1 0,0 1 0,0 0 0,0 0 0,0 0 0,1 0 0,0 1 0,0-1 0,0 0 0,1 1 0,-1-1 0,1 0 0,1 1 0,-1-1 0,1 0 0,0 1 0,0-1 0,0 0 0,3 5 0,-2-7 0,0 0 0,0 0 0,1 0 0,-1 0 0,1-1 0,0 1 0,0-1 0,0 0 0,0 1 0,0-1 0,0-1 0,1 1 0,-1-1 0,1 1 0,-1-1 0,1 0 0,-1 0 0,1 0 0,0-1 0,0 1 0,-1-1 0,1 0 0,0 0 0,0 0 0,-1-1 0,8-1 0,2 0 0,0-1 0,-1 0 0,0-1 0,1-1 0,-1 1 0,18-12 0,-15 6 0,-1-1 0,1 0 0,22-25 0,-10 11 0,-27 24 0,1 0 0,0 0 0,0 0 0,0 0 0,0 0 0,0 1 0,0-1 0,1 0 0,-1 1 0,0-1 0,0 1 0,0-1 0,1 1 0,-1 0 0,2-1 0,-2 1 0,-1 0 0,1 0 0,0 1 0,-1-1 0,1 0 0,-1 0 0,1 1 0,-1-1 0,1 0 0,-1 1 0,1-1 0,-1 0 0,1 1 0,-1-1 0,1 0 0,-1 1 0,0-1 0,1 1 0,-1-1 0,0 1 0,1-1 0,-1 1 0,1 0 0,0 5 0,1 0 0,0 0 0,-1 1 0,0-1 0,-1 8 0,1-5 0,14 143-41,28 358-442,-40-1 131,-8-437 352,-27 136 0,26-181 0,-2-1 0,0 0 0,-2 0 0,0-1 0,-2-1 0,-1 1 0,-1-2 0,-21 28 0,28-43 0,0 1 0,-1-1 0,0 0 0,-1-1 0,1 0 0,-1 0 0,-1-1 0,1 0 0,-1 0 0,0-1 0,-1-1 0,1 0 0,-1 0 0,0-1 0,0 0 0,0-1 0,0 0 0,0-1 0,0 0 0,0-1 0,-1 0 0,1-1 0,0 0 0,0-1 0,0 0 0,0 0 0,0-2 0,0 1 0,1-1 0,-1-1 0,1 0 0,-12-8 0,4 1 0,0-1 0,2 0 0,-1-1 0,2-1 0,0-1 0,1 0 0,1-1 0,0 0 0,1-1 0,1-1 0,1 1 0,0-2 0,1 1 0,-9-35 0,8 17 0,1 0 0,2 0 0,1-1 0,2 1 0,2-1 0,1-1 0,7-57 0,2 43-1,2 1 1,3 0 0,2 1-1,1 1 1,4 0-1,1 1 1,2 1-1,3 1 1,39-54-1,-39 63 1,3 2 0,0 1-1,3 1 1,1 2 0,1 1-1,1 2 1,2 1-1,1 2 1,1 2 0,1 1-1,44-18 1,-63 33 27,1 0-1,0 1 1,35-6 0,-50 12-110,0 0 0,0 1 0,0 0 1,0 0-1,0 0 0,0 1 0,0 0 0,0 0 1,0 0-1,0 1 0,0 0 0,-1 1 1,1 0-1,-1 0 0,8 4 0,16 23-6005</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00.060"/>
    </inkml:context>
    <inkml:brush xml:id="br0">
      <inkml:brushProperty name="width" value="0.05" units="cm"/>
      <inkml:brushProperty name="height" value="0.05" units="cm"/>
    </inkml:brush>
  </inkml:definitions>
  <inkml:trace contextRef="#ctx0" brushRef="#br0">1327 739 24575,'6'-14'0,"0"0"0,1 1 0,0 0 0,18-23 0,5-9 0,2-11 0,40-95 0,-60 120 0,-1 0 0,-2-1 0,-1-1 0,7-64 0,-14 90 0,-1 0 0,1 0 0,-2 1 0,1-1 0,-1 0 0,0 0 0,0 0 0,-1 1 0,0-1 0,0 0 0,-1 1 0,0 0 0,0 0 0,0 0 0,-5-6 0,3 6 0,1 1 0,-2 1 0,1-1 0,0 1 0,-1 0 0,0 0 0,0 0 0,0 1 0,0 0 0,-1 0 0,1 1 0,-1-1 0,0 1 0,0 1 0,-7-2 0,-15 0 2,0 1-1,-1 1 1,1 2-1,0 1 0,0 1 1,0 1-1,0 2 1,1 0-1,-33 13 0,-15 10-59,1 2-1,-74 45 0,65-29-158,2 3 0,2 4 0,-106 95-1,143-110 221,2 2 0,2 2 0,2 2 0,2 0-1,2 3 1,2 1 0,-27 58 0,46-81-15,2 0 1,0 0 0,2 1-1,1 0 1,1 1-1,1-1 1,2 1 0,0 0-1,3 33 1,1-43 7,1 1 0,1-1-1,0 0 1,2 1 0,0-2 0,1 1 0,0-1 0,2 1 0,0-2 0,1 1 0,1-1 0,0-1-1,1 0 1,23 24 0,-12-18-28,2-2 0,0 0-1,1-2 1,1-1 0,0 0-1,1-2 1,1-2 0,0 0-1,1-2 1,0 0 0,41 6 0,-1-4-65,0-3 0,1-2 0,132-7 0,-112-6 97,1-4 0,-1-4 0,-1-4 0,0-4 0,-2-3 0,-1-5 0,-1-3 0,-2-4 0,105-63 0,-154 79 2,-1-2 1,-1-1-1,-2-2 0,0-1 1,-2-1-1,0-1 1,-3-1-1,0-2 0,22-38 1,-37 52 22,-1-1 0,0 0 1,-2 0-1,0 0 0,-1-1 1,-1-1-1,-1 1 1,2-26-1,-5 28 25,-1 1 0,-1-1 0,-1 0 0,0 1 0,-1-1 0,-1 1 0,-1 0 0,0 0 0,-1 1 0,-14-28 0,4 18-48,0 1 0,-2 0-1,-1 1 1,0 1 0,-2 1 0,-1 1 0,0 1-1,-2 0 1,0 2 0,-1 1 0,-39-20-1,12 11-91,-1 2-1,-2 2 0,0 3 0,0 2 1,-62-10-1,50 15 47,-2 3 1,-118 1-1,141 9 49,0 2-1,1 3 0,-1 1 1,1 2-1,-44 16 0,69-19 95,2 1 0,-1 1-1,1 1 1,0 1 0,1 0 0,-18 15-1,30-21-150,0 0-1,0 0 0,0 1 1,0 0-1,1 0 0,0 1 0,0-1 1,0 1-1,1 0 0,0-1 1,0 2-1,0-1 0,1 0 1,0 1-1,0-1 0,0 1 1,1-1-1,0 1 0,1 0 0,-1 13 1,11 30-5939</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00.446"/>
    </inkml:context>
    <inkml:brush xml:id="br0">
      <inkml:brushProperty name="width" value="0.05" units="cm"/>
      <inkml:brushProperty name="height" value="0.05" units="cm"/>
    </inkml:brush>
  </inkml:definitions>
  <inkml:trace contextRef="#ctx0" brushRef="#br0">96 243 24575,'-6'-7'0,"2"1"0,-1-1 0,1-1 0,0 1 0,0 0 0,1-1 0,-3-10 0,-13-26 0,5 23 0,10 16 0,1 0 0,-1 0 0,1-1 0,0 0 0,0 1 0,-2-9 0,4 13 0,1-1 0,0 1 0,0-1 0,0 1 0,0-1 0,0 1 0,0-1 0,0 1 0,0-1 0,0 1 0,1-1 0,-1 1 0,1 0 0,-1-1 0,1 1 0,0 0 0,-1-1 0,1 1 0,0 0 0,0 0 0,0 0 0,0-1 0,0 1 0,0 0 0,0 0 0,0 0 0,1 1 0,-1-1 0,0 0 0,0 0 0,1 1 0,1-2 0,6-2 0,-1 1 0,1-1 0,0 2 0,0-1 0,0 1 0,1 0 0,-1 1 0,0 0 0,1 1 0,14 0 0,-9 2 0,-1 0 0,1 1 0,-1 1 0,0 0 0,0 1 0,16 8 0,-5 0 0,-1 1 0,-1 1 0,0 1 0,-1 1 0,-1 1 0,34 35 0,-29-22 0,-1 2 0,-2 0 0,-1 1 0,26 56 0,52 154 0,-34-76 0,-59-151 0,1 0 0,0-1 0,1 0 0,1 0 0,12 14 0,-18-25 0,0-1 0,1 1 0,-1-1 0,1 0 0,0 0 0,0 0 0,1-1 0,-1 0 0,1 0 0,-1 0 0,1-1 0,0 1 0,0-2 0,0 1 0,0 0 0,1-1 0,-1-1 0,8 1 0,37-5-1365,-3-7-5461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00.788"/>
    </inkml:context>
    <inkml:brush xml:id="br0">
      <inkml:brushProperty name="width" value="0.05" units="cm"/>
      <inkml:brushProperty name="height" value="0.05" units="cm"/>
    </inkml:brush>
  </inkml:definitions>
  <inkml:trace contextRef="#ctx0" brushRef="#br0">136 77 24575,'-5'-5'0,"-1"0"0,0 0 0,0 1 0,0 0 0,-1 0 0,1 0 0,-1 1 0,0 0 0,0 0 0,-9-1 0,15 3 0,-1 1 0,0-1 0,0 1 0,0 0 0,0 0 0,0 0 0,0 0 0,0 0 0,1 0 0,-1 0 0,0 1 0,0-1 0,0 1 0,0-1 0,0 1 0,1 0 0,-1 0 0,0 0 0,1 0 0,-1 0 0,1 0 0,-1 0 0,1 0 0,-1 1 0,1-1 0,0 0 0,-1 1 0,1-1 0,0 1 0,0 0 0,0-1 0,0 1 0,1 0 0,-1 0 0,0 0 0,1-1 0,-1 1 0,1 0 0,0 0 0,0 0 0,-1 0 0,1 0 0,1 3 0,-2 8 0,2 0 0,-1 0 0,2-1 0,-1 1 0,2 0 0,0 0 0,6 16 0,3 3 0,26 47 0,-34-70 0,1-1 0,1 1 0,0-1 0,0-1 0,1 1 0,0-1 0,0 0 0,0-1 0,1 1 0,0-2 0,0 1 0,1-1 0,12 6 0,-15-9 0,0 1 0,1-1 0,-1 0 0,1-1 0,-1 1 0,1-1 0,0-1 0,0 1 0,0-1 0,-1 0 0,1-1 0,0 0 0,-1 0 0,1 0 0,0-1 0,-1 0 0,1 0 0,-1-1 0,0 1 0,8-6 0,1-2 0,0-1 0,-1 0 0,0-1 0,-1-1 0,-1 0 0,0-1 0,0 0 0,-2 0 0,1-2 0,8-17 0,6-19 0,33-99 0,-54 141 0,-3 7 0,10-23 0,-6 26 0,-1 15 0,0 7-1365,1 1-5461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01.897"/>
    </inkml:context>
    <inkml:brush xml:id="br0">
      <inkml:brushProperty name="width" value="0.05" units="cm"/>
      <inkml:brushProperty name="height" value="0.05" units="cm"/>
    </inkml:brush>
  </inkml:definitions>
  <inkml:trace contextRef="#ctx0" brushRef="#br0">2 251 24575,'28'0'0,"1"-1"0,0-1 0,42-9 0,-63 9 0,0 0 0,0-1 0,0 0 0,0-1 0,0 0 0,-1 0 0,9-6 0,-13 7 0,1 0 0,-1 0 0,1 0 0,-1-1 0,0 1 0,0-1 0,-1 0 0,1 0 0,-1 0 0,0 0 0,0 0 0,0 0 0,0-1 0,0-5 0,-1 6 0,-1 0 0,1 0 0,-1 0 0,-1 0 0,1 0 0,0 0 0,-1 0 0,0 0 0,0 0 0,0 0 0,0 0 0,-1 1 0,0-1 0,1 0 0,-1 1 0,-1-1 0,1 1 0,0 0 0,-1-1 0,0 1 0,-4-4 0,5 5 0,-1 0 0,1 0 0,0 0 0,-1 0 0,0 0 0,1 1 0,-1-1 0,0 1 0,0 0 0,0 0 0,0 0 0,0 0 0,0 0 0,0 1 0,0-1 0,0 1 0,0 0 0,0 0 0,0 0 0,-1 0 0,1 1 0,0-1 0,0 1 0,0 0 0,0-1 0,0 2 0,0-1 0,-4 2 0,-4 5 0,1 0 0,-1 1 0,2 0 0,-1 0 0,1 1 0,1 0 0,-1 1 0,2-1 0,0 2 0,-8 15 0,7-12 0,1 1 0,1 1 0,0-1 0,2 1 0,-1 0 0,2 0 0,-2 24 0,5-37 0,-1 1 0,1-1 0,0 1 0,1-1 0,-1 1 0,1-1 0,0 1 0,0-1 0,0 1 0,1-1 0,-1 0 0,1 0 0,0 0 0,1 0 0,-1 0 0,0 0 0,1 0 0,5 5 0,-2-5 0,-1 0 0,1 0 0,-1-1 0,1 0 0,0 0 0,0 0 0,0-1 0,1 0 0,-1 0 0,0-1 0,1 1 0,7-1 0,13 2 0,0-2 0,0-1 0,0-1 0,0-1 0,-1-2 0,42-10 0,-34 5 0,-2-2 0,1-1 0,-2-1 0,53-31 0,-70 36 0,0-2 0,20-17 0,-31 24 0,0 1 0,0-1 0,0 0 0,-1 0 0,1 0 0,-1-1 0,0 1 0,0 0 0,0-1 0,0 1 0,0-1 0,-1 0 0,0 0 0,0 0 0,0 1 0,1-8 0,-3 10 0,1-1 0,-1 0 0,1 0 0,-1 0 0,0 1 0,0-1 0,0 0 0,0 1 0,0-1 0,0 1 0,0-1 0,-1 1 0,1-1 0,0 1 0,-1 0 0,1 0 0,-1 0 0,0 0 0,1 0 0,-1 0 0,0 0 0,0 0 0,1 1 0,-1-1 0,0 0 0,0 1 0,0 0 0,0 0 0,0-1 0,-2 1 0,-11 0 0,44-1 0,-18 0 0,0-1 0,0 0 0,-1 0 0,1-1 0,0-1 0,-1 0 0,0 0 0,0-1 0,14-9 0,-19 11 0,-1 0 0,0-1 0,0 1 0,-1-1 0,1 1 0,-1-1 0,0 0 0,1 0 0,-2-1 0,4-4 0,-5 6 0,0 0 0,0 0 0,0 0 0,0 0 0,-1 0 0,1-1 0,-1 1 0,0 0 0,0 0 0,0 0 0,0 0 0,0-1 0,-1 1 0,1 0 0,-1 0 0,0 0 0,-2-5 0,1 5 0,0 0 0,0 0 0,0 0 0,-1 0 0,1 1 0,-1-1 0,1 1 0,-1-1 0,0 1 0,0 0 0,0 0 0,0 0 0,0 1 0,-1-1 0,1 1 0,-1-1 0,1 1 0,-1 0 0,1 0 0,-1 1 0,1-1 0,-1 1 0,0 0 0,-4 0 0,-2 0 0,-1 0 0,1 1 0,-1 0 0,1 1 0,0 0 0,0 1 0,-14 5 0,13-3 0,0 1 0,1 0 0,-1 1 0,1 0 0,1 0 0,0 1 0,0 1 0,0-1 0,1 1 0,0 1 0,1 0 0,0 0 0,1 0 0,0 1 0,0-1 0,1 2 0,1-1 0,0 0 0,-5 24 0,7-27 0,1 0 0,-1 1 0,2-1 0,-1 1 0,1-1 0,1 0 0,0 1 0,0-1 0,0 1 0,1-1 0,0 0 0,1 0 0,0 0 0,0 0 0,1-1 0,0 1 0,0-1 0,1 0 0,-1 0 0,2 0 0,-1-1 0,1 0 0,0 0 0,0 0 0,1-1 0,-1 1 0,1-2 0,0 1 0,11 5 0,-3-4 0,1 0 0,-1-1 0,1 0 0,0-2 0,0 0 0,0 0 0,0-1 0,0-1 0,1-1 0,-1-1 0,0 0 0,0-1 0,0 0 0,0-1 0,0-1 0,22-9 0,-24 8 0,0-1 0,-1 0 0,0-1 0,-1 0 0,1-1 0,-1 0 0,-1-1 0,0 0 0,0-1 0,0-1 0,-2 0 0,1 0 0,-1 0 0,-1-1 0,0-1 0,-1 1 0,0-1 0,7-21 0,23-118 0,-37 151 0,0 1 0,0 0 0,0-1 0,0 1 0,0-1 0,0 1 0,0 0 0,1-1 0,-1 1 0,0 0 0,0-1 0,0 1 0,1-1 0,-1 1 0,0 0 0,0-1 0,0 1 0,1 0 0,-1 0 0,0-1 0,1 1 0,-1 0 0,0 0 0,1-1 0,-1 1 0,0 0 0,1 0 0,-1 0 0,1-1 0,-1 1 0,0 0 0,1 0 0,-1 0 0,1 0 0,-1 0 0,0 0 0,1 0 0,10 13 0,5 24 0,-1 27 0,-13-49 0,1-1 0,1 1 0,0-1 0,1 0 0,8 16 0,-12-28 0,1 0 0,-1 1 0,0-1 0,1 0 0,0-1 0,-1 1 0,1 0 0,0 0 0,0-1 0,0 1 0,0-1 0,0 0 0,0 1 0,1-1 0,-1 0 0,0 0 0,1 0 0,-1-1 0,0 1 0,4 0 0,-1-1 0,0 0 0,0 0 0,0 0 0,0-1 0,0 0 0,0 0 0,0 0 0,0-1 0,7-3 0,4-3 0,0-1 0,-1 0 0,0-1 0,23-20 0,-27 20 0,-8 6 0,0 1 0,0 0 0,1 0 0,0 0 0,-1 1 0,1-1 0,8-3 0,-11 6 0,0 0 0,1 0 0,-1 0 0,1 0 0,-1 0 0,1 0 0,-1 0 0,1 0 0,-1 0 0,0 1 0,1-1 0,-1 1 0,0-1 0,1 1 0,-1-1 0,0 1 0,1 0 0,-1-1 0,0 1 0,0 0 0,0 0 0,0 0 0,0 0 0,0 0 0,0 0 0,0 1 0,0-1 0,0 0 0,0 3 0,6 5 0,1 1 0,0-1 0,0 0 0,0-1 0,1 0 0,1 0 0,-1-1 0,1 0 0,0-1 0,1 0 0,0-1 0,0 0 0,20 6 0,-16-7 0,1-1 0,-1 0 0,1-1 0,0-1 0,0 0 0,0-1 0,0-1 0,0-1 0,30-6 0,16-10 0,73-32 0,-70 25 0,-63 25-44,35-11 214,-36 11-213,0 0 1,0 0-1,0 0 0,0 0 1,-1 0-1,1 0 1,0 0-1,0 0 0,0 0 1,0 0-1,0 1 1,0-1-1,0 0 0,0 1 1,0-1-1,-1 0 1,1 1-1,0-1 0,0 1 1,0 0-1,-1-1 1,1 1-1,0-1 0,-1 1 1,1 0-1,-1 0 1,1-1-1,-1 1 1,1 0-1,-1 0 0,1 0 1,-1 0-1,0-1 1,1 3-1,0 16-6783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06.562"/>
    </inkml:context>
    <inkml:brush xml:id="br0">
      <inkml:brushProperty name="width" value="0.05" units="cm"/>
      <inkml:brushProperty name="height" value="0.05" units="cm"/>
    </inkml:brush>
  </inkml:definitions>
  <inkml:trace contextRef="#ctx0" brushRef="#br0">5169 224 24575,'31'-2'0,"-29"0"0,-6 0 0,-56-9 0,-958-60-2076,704 57 428,-1455-64-2783,-2 38 2721,1684 38 1867,31 0 2149,-67 7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06.952"/>
    </inkml:context>
    <inkml:brush xml:id="br0">
      <inkml:brushProperty name="width" value="0.05" units="cm"/>
      <inkml:brushProperty name="height" value="0.05" units="cm"/>
    </inkml:brush>
  </inkml:definitions>
  <inkml:trace contextRef="#ctx0" brushRef="#br0">667 10 24575,'-27'-5'0,"24"4"0,1 0 0,0 0 0,0 1 0,0-1 0,-1 1 0,1 0 0,0-1 0,-1 1 0,1 0 0,0 0 0,-1 0 0,1 1 0,0-1 0,-1 1 0,1-1 0,0 1 0,0 0 0,-3 0 0,-53 35 0,30-18 0,-46 22 0,-98 28 0,-23 10 0,186-74 0,0 0 0,1 1 0,0 0 0,-13 10 0,21-15 0,-1 1 0,0-1 0,0 1 0,0 0 0,0 0 0,1-1 0,-1 1 0,0 0 0,1 0 0,-1 0 0,1 0 0,-1 0 0,1 0 0,-1 0 0,1 0 0,0 0 0,-1 0 0,1 0 0,0 0 0,0 0 0,0 0 0,0 0 0,0 1 0,0-1 0,0 0 0,0 0 0,0 0 0,0 0 0,1 0 0,-1 0 0,0 0 0,1 0 0,-1 0 0,1 0 0,-1 0 0,1 0 0,0 0 0,-1-1 0,1 1 0,0 0 0,0 0 0,-1 0 0,1-1 0,0 1 0,0 0 0,0-1 0,0 1 0,0-1 0,0 1 0,0-1 0,1 1 0,16 7 0,-1 0 0,1-1 0,0-1 0,1-1 0,36 6 0,-12-2 0,294 61-1365,-229-48-5461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43.274"/>
    </inkml:context>
    <inkml:brush xml:id="br0">
      <inkml:brushProperty name="width" value="0.05" units="cm"/>
      <inkml:brushProperty name="height" value="0.05" units="cm"/>
    </inkml:brush>
  </inkml:definitions>
  <inkml:trace contextRef="#ctx0" brushRef="#br0">66 2214 24575,'-1'-8'0,"0"1"0,0-1 0,-1 1 0,0-1 0,-1 1 0,1 0 0,-1 0 0,-1 0 0,1 0 0,-7-8 0,5 8 0,0-1 0,1 0 0,0 0 0,1 0 0,0 0 0,0 0 0,-3-18 0,5 10 0,1-1 0,1 1 0,0-1 0,1 1 0,1 0 0,1 0 0,8-24 0,50-108 0,-48 119 0,117-226 0,-111 222 0,0 2 0,3 1 0,0 1 0,2 0 0,45-39 0,-53 55 0,0 2 0,0 0 0,1 1 0,1 1 0,-1 1 0,1 0 0,1 2 0,-1 0 0,1 1 0,0 1 0,1 1 0,-1 0 0,0 2 0,1 0 0,24 3 0,-8 2 0,0 0 0,1 3 0,-2 1 0,1 2 0,-1 1 0,-1 2 0,48 25 0,-65-27 0,0 1 0,-1 0 0,0 2 0,-1 0 0,0 0 0,23 31 0,-38-44 0,-1-1 0,0 1 0,0-1 0,1 0 0,-1 1 0,0-1 0,0 0 0,1 1 0,-1-1 0,0 0 0,1 1 0,-1-1 0,1 0 0,-1 0 0,0 1 0,1-1 0,-1 0 0,1 0 0,-1 0 0,1 0 0,-1 1 0,1-1 0,-1 0 0,1 0 0,-1 0 0,0 0 0,1 0 0,-1 0 0,1 0 0,-1 0 0,2-1 0,4-14 0,-4-35 0,-2 37 0,23-202 0,-1 30 0,-9 80 0,1-17 0,-15 98 0,0-1 0,-2 1 0,-1 0 0,-12-41 0,9 38 0,1 0 0,1 0 0,-2-35 0,7 33 0,2 1 0,0 0 0,2 0 0,2 0 0,0 1 0,19-50 0,-23 73 0,-1 0 0,1 1 0,0-1 0,0 1 0,1 0 0,-1 0 0,1 0 0,-1 0 0,1 0 0,0 0 0,0 1 0,1-1 0,-1 1 0,0 0 0,1 0 0,-1 0 0,1 1 0,0-1 0,5-1 0,7-1 0,0 1 0,0 0 0,24-1 0,-18 2 0,283-15 0,-152 11 0,913-9 0,-1053 14 0,-4 1 0,0 0 0,0 1 0,16 2 0,-24-3 0,1 1 0,0-1 0,0 1 0,0 0 0,-1-1 0,1 1 0,0 0 0,-1 0 0,1 0 0,-1 0 0,1 0 0,-1 0 0,1 1 0,-1-1 0,0 0 0,0 1 0,0-1 0,0 1 0,0 0 0,0-1 0,0 1 0,0 0 0,0 2 0,5 19 0,-2 0 0,1 32 0,2 6 0,45 319 0,-42-286 0,9 170 0,-18-222 0,0-29 0,0 0 0,-1 0 0,0-1 0,-1 1 0,0 0 0,-7 24 0,6-33 0,0-1 0,-1 1 0,1 0 0,-1-1 0,0 0 0,0 0 0,0 0 0,0 0 0,-1 0 0,1-1 0,-1 1 0,0-1 0,1 0 0,-1 0 0,0 0 0,0-1 0,0 1 0,0-1 0,-1 0 0,-6 1 0,-11 1 0,0 0 0,-37-1 0,47-2 0,-21 0 0,15-1 0,0 1 0,-1 0 0,1 2 0,0 0 0,0 1 0,0 0 0,-30 11 0,47-13 0,0-1 0,0 0 0,0 1 0,0-1 0,0 1 0,0-1 0,0 1 0,0-1 0,0 1 0,0 0 0,0 0 0,1-1 0,-1 1 0,0 0 0,0 0 0,1 0 0,-1 0 0,1 0 0,-1 0 0,1 0 0,-1 0 0,1 0 0,-1 2 0,1-2 0,1 0 0,-1 0 0,0 0 0,1 0 0,-1 0 0,1 0 0,-1 0 0,1 0 0,-1 0 0,1 0 0,0 0 0,0-1 0,-1 1 0,1 0 0,0 0 0,0-1 0,0 1 0,1 1 0,6 2 0,1 1 0,-1-2 0,1 1 0,9 2 0,37 8 0,93 11 0,-13-3 0,297 97 0,-429-119 0,-1 1 0,1 0 0,0 1 0,0-1 0,0 0 0,-1 1 0,1-1 0,0 1 0,-1 0 0,0 0 0,3 2 0,-4-3 0,-1 0 0,1 0 0,-1 0 0,1 0 0,-1 0 0,0 0 0,1 0 0,-1 0 0,0 0 0,0 0 0,0 0 0,0 0 0,0 1 0,0-1 0,0 0 0,0 0 0,0 0 0,0 0 0,-1 0 0,1 0 0,0 0 0,-1 0 0,1 0 0,-1 0 0,1 0 0,-1 0 0,0 0 0,1-1 0,-1 1 0,0 0 0,1 0 0,-1 0 0,-2 0 0,-48 49 0,33-34 0,1 1 0,-22 27 0,34-37 0,0 0 0,0 1 0,1 0 0,0 0 0,1 0 0,-1 0 0,2 1 0,-1-1 0,1 1 0,-2 12 0,2 23 0,4 69 0,1-34 0,-1-46 0,2 0 0,2 0 0,0-1 0,21 57 0,-1 4 0,-23-84 0,-1 0 0,0 0 0,-1 1 0,0-1 0,0 1 0,-1-1 0,-1 11 0,0-17 0,0 0 0,1 0 0,-1 1 0,0-1 0,-1 0 0,1 0 0,-1 0 0,1 0 0,-1 0 0,0-1 0,0 1 0,0 0 0,0-1 0,-1 0 0,1 1 0,-1-1 0,1 0 0,-1 0 0,0 0 0,0-1 0,1 1 0,-1-1 0,-5 2 0,-19 6 0,1 0 0,-1-3 0,-42 6 0,-90 2 0,92-10 0,-653 15 0,220-12 0,14 9 0,-172 6 0,540-20 0,-39 3 0,111 5-1365,30-4-5461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07.679"/>
    </inkml:context>
    <inkml:brush xml:id="br0">
      <inkml:brushProperty name="width" value="0.05" units="cm"/>
      <inkml:brushProperty name="height" value="0.05" units="cm"/>
    </inkml:brush>
  </inkml:definitions>
  <inkml:trace contextRef="#ctx0" brushRef="#br0">1 0 24575,'7'1'0,"-1"0"0,1 0 0,-1 0 0,12 4 0,15 4 0,656 56-628,-550-56-154,1286 71-2883,-550-33 629,-585-31 2816,1890 80-1503,-2156-96 1696,219-4 2120,-229 3-1868,33-5 321,-45 5-332,1 1 0,0-1 0,-1 0 0,1 0 0,-1 0 0,1 0-1,-1 0 1,1-1 0,-1 1 0,0-1 0,0 1 0,3-3 0,-4 3-160,-1 0 0,0 1 1,1-1-1,-1 0 0,0 0 1,0 1-1,1-1 0,-1 0 1,0 0-1,0 1 0,0-1 1,0 0-1,0 0 0,0 1 0,0-1 1,0 0-1,0 1 0,-1-1 1,1 0-1,0 0 0,0 1 1,-1-1-1,1 0 0,0 1 0,-1-1 1,1 0-1,-1 1 0,1-1 1,-1 1-1,1-1 0,-1 1 1,1-1-1,-1 1 0,1-1 0,-1 1 1,0-1-1,1 1 0,-1 0 1,0-1-1,1 1 0,-2-1 1,-34-15 1079,34 15-1155,-68-22-302,39 14-6503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08.024"/>
    </inkml:context>
    <inkml:brush xml:id="br0">
      <inkml:brushProperty name="width" value="0.05" units="cm"/>
      <inkml:brushProperty name="height" value="0.05" units="cm"/>
    </inkml:brush>
  </inkml:definitions>
  <inkml:trace contextRef="#ctx0" brushRef="#br0">1 45 24575,'0'-9'0,"0"-20"0,5 22 0,7 13 0,17 25 0,31 41 0,-11-12 0,0-7 0,-25-28 0,0 2 0,34 50 0,-56-74 0,1 2 0,-1-1 0,0 0 0,0 0 0,-1 0 0,1 1 0,-1-1 0,0 1 0,0-1 0,0 1 0,-1 0 0,0-1 0,1 1 0,-2 0 0,1-1 0,0 1 0,-3 8 0,1-8 0,0 0 0,0-1 0,-1 1 0,0 0 0,0-1 0,0 1 0,0-1 0,-1 0 0,0 0 0,0 0 0,0 0 0,0-1 0,0 0 0,-1 0 0,-6 4 0,-15 6-341,-1-1 0,-1-1-1,-50 12 1,-16 1-6485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08.517"/>
    </inkml:context>
    <inkml:brush xml:id="br0">
      <inkml:brushProperty name="width" value="0.05" units="cm"/>
      <inkml:brushProperty name="height" value="0.05" units="cm"/>
    </inkml:brush>
  </inkml:definitions>
  <inkml:trace contextRef="#ctx0" brushRef="#br0">6450 207 24575,'1'0'0,"32"0"0,-43-1 0,-43-3 0,-817-52-905,586 42 744,-1762-73-3113,0 56-475,955 56 2604,1026-23 2646,46-4-274,29-2 429,31-4-190,86-10-234,-59 9-7271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08.856"/>
    </inkml:context>
    <inkml:brush xml:id="br0">
      <inkml:brushProperty name="width" value="0.05" units="cm"/>
      <inkml:brushProperty name="height" value="0.05" units="cm"/>
    </inkml:brush>
  </inkml:definitions>
  <inkml:trace contextRef="#ctx0" brushRef="#br0">583 48 24575,'-1'-2'0,"1"0"0,0 0 0,-1 0 0,0 0 0,1 1 0,-1-1 0,0 0 0,0 0 0,0 1 0,0-1 0,0 0 0,0 1 0,0-1 0,0 1 0,-1-1 0,1 1 0,-1 0 0,1 0 0,-1 0 0,0 0 0,1 0 0,-1 0 0,0 0 0,-2-1 0,0 0 0,0 1 0,0 0 0,0-1 0,0 1 0,0 0 0,-1 1 0,1-1 0,0 1 0,0 0 0,-6 0 0,-18 7 0,0 0 0,0 2 0,-44 21 0,-18 5 0,-9-9 0,70-21 0,1 2 0,-52 20 0,79-27 0,0 1 0,0-1 0,0 0 0,1 1 0,-1-1 0,0 0 0,0 1 0,0-1 0,0 1 0,0 0 0,0-1 0,1 1 0,-1 0 0,0-1 0,1 1 0,-1 0 0,0 0 0,1 0 0,-1-1 0,1 1 0,-1 0 0,1 0 0,0 0 0,-1 0 0,1 0 0,0 0 0,0 0 0,-1 0 0,1 0 0,0 0 0,0 0 0,0 0 0,0 0 0,0 0 0,1 0 0,-1 0 0,0 0 0,0 0 0,1 0 0,-1 0 0,0 0 0,1 0 0,-1 0 0,1-1 0,-1 1 0,1 0 0,0 0 0,-1 0 0,1-1 0,0 1 0,-1 0 0,1-1 0,0 1 0,1 0 0,8 8 0,0-2 0,1 1 0,18 9 0,-16-10 0,258 152-1365,-201-116-5461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11.688"/>
    </inkml:context>
    <inkml:brush xml:id="br0">
      <inkml:brushProperty name="width" value="0.05" units="cm"/>
      <inkml:brushProperty name="height" value="0.05" units="cm"/>
    </inkml:brush>
  </inkml:definitions>
  <inkml:trace contextRef="#ctx0" brushRef="#br0">0 0 24575,'788'46'-1580,"-634"-33"1172,1816 124-4403,445 40 2185,-2297-166 3022,184 14 1723,-281-24-1842,-17 0-132,0-1 1,0 1-1,0-1 1,0 0-1,0 0 1,0 0-1,1-1 1,-1 0-1,0 1 1,0-1-1,0-1 1,4-1 0,-6-2-3596</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12.044"/>
    </inkml:context>
    <inkml:brush xml:id="br0">
      <inkml:brushProperty name="width" value="0.05" units="cm"/>
      <inkml:brushProperty name="height" value="0.05" units="cm"/>
    </inkml:brush>
  </inkml:definitions>
  <inkml:trace contextRef="#ctx0" brushRef="#br0">44 22 24575,'-9'-7'0,"-1"-4"0,10 11 0,1 0 0,-1-1 0,1 1 0,0 0 0,-1-1 0,1 1 0,-1 0 0,1-1 0,0 1 0,-1 0 0,1 0 0,0 0 0,-1 0 0,1 0 0,-1 0 0,1 0 0,0 0 0,-1 0 0,1 0 0,0 0 0,-1 0 0,1 0 0,0 1 0,-1-1 0,1 0 0,0 1 0,46 6 0,-1 2 0,0 2 0,-1 2 0,0 1 0,-1 3 0,45 24 0,-78-35 0,-1 0 0,1 1 0,-1 0 0,0 1 0,0 0 0,-1 0 0,15 19 0,-22-24 0,0 0 0,0 0 0,0 0 0,0 0 0,-1 0 0,0 0 0,0 1 0,1-1 0,-2 0 0,1 1 0,0-1 0,-1 1 0,0-1 0,1 1 0,-1-1 0,-1 0 0,1 1 0,0-1 0,-1 1 0,0-1 0,0 1 0,0-1 0,0 0 0,0 0 0,-1 0 0,1 1 0,-1-1 0,0-1 0,0 1 0,0 0 0,0 0 0,-1-1 0,-2 3 0,-8 7 9,-1 0 1,0-1-1,0-1 0,-1 0 0,0-1 1,-1-1-1,-29 11 0,-127 36-606,125-42-245,-76 21-5984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12.406"/>
    </inkml:context>
    <inkml:brush xml:id="br0">
      <inkml:brushProperty name="width" value="0.05" units="cm"/>
      <inkml:brushProperty name="height" value="0.05" units="cm"/>
    </inkml:brush>
  </inkml:definitions>
  <inkml:trace contextRef="#ctx0" brushRef="#br0">4671 269 24575,'-160'-16'0,"-1161"-74"-3085,-612-38-979,1799 120 4110,-367-18-1165,5 27 1918,467 0-659,20-2 33,0 1 1,0 1-1,1 0 0,-1 0 0,0 0 0,1 1 0,-1 0 1,-13 6-1,22-8-176,0 0-1,0 0 1,-1 0 0,1 0 0,0 0 0,0 1 0,-1-1 0,1 0-1,0 0 1,0 0 0,0 0 0,-1 0 0,1 1 0,0-1 0,0 0-1,0 0 1,0 0 0,-1 1 0,1-1 0,0 0 0,0 0 0,0 1-1,0-1 1,0 0 0,0 0 0,0 0 0,0 1 0,0-1 0,0 0-1,-1 1 1,1-1 0,0 0 0,1 0 0,-1 1 0,0-1 0,0 0-1,0 0 1,0 1 0,0-1 0,0 0 0,0 0 0,0 1 0,0-1-1,0 0 1,1 0 0,-1 0 0,0 1 0,0-1 0,0 0 0,1 0-1,15 10-2302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12.780"/>
    </inkml:context>
    <inkml:brush xml:id="br0">
      <inkml:brushProperty name="width" value="0.05" units="cm"/>
      <inkml:brushProperty name="height" value="0.05" units="cm"/>
    </inkml:brush>
  </inkml:definitions>
  <inkml:trace contextRef="#ctx0" brushRef="#br0">779 13 24575,'0'0'0,"0"-1"0,-1 1 0,1-1 0,0 0 0,0 1 0,0-1 0,-1 1 0,1-1 0,0 0 0,-1 1 0,1-1 0,0 1 0,-1-1 0,1 1 0,0 0 0,-1-1 0,1 1 0,-1-1 0,1 1 0,-1 0 0,1-1 0,-1 1 0,0 0 0,1 0 0,-1-1 0,1 1 0,-1 0 0,0 0 0,1 0 0,-1 0 0,1-1 0,-1 1 0,0 0 0,1 0 0,-1 1 0,1-1 0,-1 0 0,0 0 0,1 0 0,-2 1 0,-29 6 0,27-6 0,-93 30 0,-432 123 0,522-153 0,-5 2 0,0 0 0,0 1 0,-15 7 0,25-11 0,1 1 0,-1-1 0,1 1 0,-1 0 0,1 0 0,-1-1 0,1 1 0,0 0 0,-1 0 0,1 0 0,0 0 0,0 1 0,0-1 0,0 0 0,0 0 0,0 1 0,0-1 0,1 1 0,-1-1 0,0 1 0,1-1 0,-1 1 0,1-1 0,-1 1 0,1-1 0,0 1 0,0 0 0,-1-1 0,1 1 0,1-1 0,-1 1 0,0 0 0,0-1 0,1 3 0,2 2 0,0 0 0,0-1 0,0 0 0,1 1 0,-1-1 0,1 0 0,1-1 0,8 9 0,47 32 0,-45-35 0,295 180 111,6-26-2248,-314-163 2109,152 76-6109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14.712"/>
    </inkml:context>
    <inkml:brush xml:id="br0">
      <inkml:brushProperty name="width" value="0.05" units="cm"/>
      <inkml:brushProperty name="height" value="0.05" units="cm"/>
    </inkml:brush>
  </inkml:definitions>
  <inkml:trace contextRef="#ctx0" brushRef="#br0">1 21 24575,'0'0'0,"0"-1"0,-1 0 0,1 0 0,0 0 0,0 1 0,0-1 0,0 0 0,1 0 0,-1 1 0,0-1 0,0 0 0,0 0 0,1 1 0,-1-1 0,0 0 0,1 0 0,-1 1 0,1-1 0,-1 0 0,1 1 0,-1-1 0,1 1 0,-1-1 0,1 1 0,-1-1 0,1 1 0,0-1 0,-1 1 0,1-1 0,0 1 0,1 0 0,0-1 0,0 1 0,-1 1 0,1-1 0,0 0 0,-1 0 0,1 1 0,0-1 0,-1 0 0,1 1 0,0 0 0,-1-1 0,3 2 0,8 6 0,1 0 0,17 15 0,-27-21 0,144 130-285,133 151 0,-154-150-846,82 83 1011,551 562-2419,29-24 1205,-83-146-1515,1044 680 2896,235-123-1240,-1831-1083 1051,193 96 2462,-333-173-3000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15.057"/>
    </inkml:context>
    <inkml:brush xml:id="br0">
      <inkml:brushProperty name="width" value="0.05" units="cm"/>
      <inkml:brushProperty name="height" value="0.05" units="cm"/>
    </inkml:brush>
  </inkml:definitions>
  <inkml:trace contextRef="#ctx0" brushRef="#br0">9012 73 24575,'26'-58'0,"-23"43"0,-13 19 0,-23 28 0,30-30 0,-794 743-2940,465-476 334,-72 35 1237,-71 28-1503,-69 20 1603,-1006 561-2430,-37-49 2568,773-426 785,226-114 225,70-28 91,80-28 152,85-31 367,84-32-98,77-36 1655,59-35 3098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32.291"/>
    </inkml:context>
    <inkml:brush xml:id="br0">
      <inkml:brushProperty name="width" value="0.05" units="cm"/>
      <inkml:brushProperty name="height" value="0.05" units="cm"/>
    </inkml:brush>
  </inkml:definitions>
  <inkml:trace contextRef="#ctx0" brushRef="#br0">61 84 24575,'-32'1'0,"3"-1"0,59-6 0,579-49 0,-537 51 0,633-16-1365,-678 21-5461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17.683"/>
    </inkml:context>
    <inkml:brush xml:id="br0">
      <inkml:brushProperty name="width" value="0.05" units="cm"/>
      <inkml:brushProperty name="height" value="0.05" units="cm"/>
    </inkml:brush>
  </inkml:definitions>
  <inkml:trace contextRef="#ctx0" brushRef="#br0">3186 5 24575,'0'0'0,"0"0"0,0 1 0,0-1 0,0 0 0,0 1 0,1-1 0,-1 0 0,0 1 0,0-1 0,1 0 0,-1 0 0,0 1 0,0-1 0,1 0 0,-1 0 0,0 1 0,1-1 0,-1 0 0,0 0 0,1 0 0,-1 0 0,0 1 0,1-1 0,-1 0 0,0 0 0,1 0 0,-1 0 0,0 0 0,1 0 0,-1 0 0,1 0 0,-1 0 0,0 0 0,1 0 0,-1 0 0,0-1 0,1 1 0,-1 0 0,0 0 0,1 0 0,-1 0 0,0 0 0,1-1 0,-1 1 0,0 0 0,0 0 0,1-1 0,-1 1 0,0 0 0,0 0 0,1-1 0,-1 1 0,0 0 0,0-1 0,0 1 0,1 0 0,-1-1 0,0 1 0,0 0 0,0-1 0,0 1 0,0 0 0,0-1 0,0 1 0,0-1 0,0 1 0,0-1 0,2 8 0,-1-1 0,0 1 0,0 0 0,0 0 0,-1 0 0,0 0 0,-1 0 0,1 0 0,-4 11 0,2 1 0,-15 97 15,-5-1 0,-56 167 0,-106 215-1195,-351 656-1587,-102-48 520,-737 801 38,1105-1593 3765,256-299-1355,9-8 36,-1-1 0,1 0 0,-1 0-1,0-1 1,0 1 0,0-1-1,-1 0 1,1-1 0,-10 5-1,15-8-210,0 0 0,-1 1-1,1-1 1,0 0 0,-1 0-1,1 0 1,0 0-1,-1 0 1,1 0 0,-1 0-1,1 0 1,0 0-1,-1 0 1,1 0 0,0 0-1,-1 0 1,1 0 0,0 0-1,-1 0 1,1 0-1,-1 0 1,1 0 0,0-1-1,-1 1 1,1 0-1,0 0 1,0 0 0,-1-1-1,1 1 1,0 0-1,-1 0 1,1-1 0,0 1-1,0 0 1,0-1 0,-1 1-1,1 0 1,0 0-1,0-1 1,0 1 0,0-1-1,0 1 1,-1 0-1,1-1 1,0 1 0,0-1-1,2-17 166,-2 17-233,7-27-5268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18.462"/>
    </inkml:context>
    <inkml:brush xml:id="br0">
      <inkml:brushProperty name="width" value="0.05" units="cm"/>
      <inkml:brushProperty name="height" value="0.05" units="cm"/>
    </inkml:brush>
  </inkml:definitions>
  <inkml:trace contextRef="#ctx0" brushRef="#br0">391 915 24575,'1'-4'0,"0"0"0,1 0 0,0 0 0,-1 0 0,1 1 0,1-1 0,-1 0 0,0 1 0,1 0 0,4-5 0,3-5 0,-1 1 0,0-1 0,-1 0 0,-1 0 0,9-24 0,-15 35 0,0 0 0,0-1 0,-1 1 0,1 0 0,-1-1 0,0 1 0,0 0 0,0-1 0,0 1 0,0-1 0,0 1 0,0 0 0,-1-1 0,0 1 0,1-1 0,-2-1 0,1 2 0,-1 0 0,1 1 0,-1-1 0,1 1 0,-1-1 0,1 1 0,-1 0 0,0 0 0,0 0 0,0 0 0,0 0 0,1 0 0,-1 0 0,0 1 0,-1-1 0,1 1 0,0-1 0,0 1 0,0 0 0,0 0 0,0 0 0,-3 0 0,-6 0 0,-1 1 0,0 1 0,1 0 0,-1 0 0,1 1 0,0 1 0,-1 0 0,2 0 0,-1 1 0,-12 8 0,-3 3 0,0 1 0,-39 34 0,44-32 0,2 0 0,0 0 0,1 2 0,-25 39 0,34-47 0,2 0 0,0 1 0,1 0 0,0 0 0,1 1 0,0-1 0,1 1 0,1 0 0,-2 29 0,4-40 0,1 1 0,0 0 0,0-1 0,1 1 0,-1 0 0,1 0 0,0-1 0,0 1 0,1-1 0,0 1 0,-1-1 0,1 0 0,1 1 0,-1-1 0,1 0 0,-1 0 0,1-1 0,0 1 0,0-1 0,1 1 0,-1-1 0,1 0 0,0 0 0,7 4 0,-4-4 0,0 0 0,0 0 0,1-1 0,-1 0 0,1 0 0,-1-1 0,1 0 0,0 0 0,0 0 0,-1-1 0,1-1 0,0 1 0,0-1 0,10-3 0,0-1 0,-1-1 0,1-1 0,-1 0 0,-1-1 0,0-1 0,0 0 0,-1-2 0,0 1 0,16-16 0,-6 3 0,0-2 0,-2-1 0,39-55 0,-35 37 0,-2-1 0,-2-1 0,-1-1 0,-3-1 0,-2-1 0,21-101 0,-26 82 0,-3-2 0,-3 1 0,-3-1 0,-10-113 0,6 179 0,1-11 0,-2 1 0,0 0 0,0-1 0,-2 1 0,-8-26 0,12 40 0,0 1 0,0-1 0,-1 0 0,1 1 0,0-1 0,0 0 0,0 0 0,0 1 0,0-1 0,0 0 0,0 0 0,-1 1 0,1-1 0,0 0 0,0 0 0,0 1 0,-1-1 0,1 0 0,0 0 0,0 0 0,0 0 0,-1 1 0,1-1 0,0 0 0,0 0 0,-1 0 0,1 0 0,0 0 0,-1 0 0,1 0 0,0 0 0,0 0 0,-1 0 0,1 0 0,0 0 0,-1 0 0,1 0 0,0 0 0,0 0 0,-1 0 0,1 0 0,0 0 0,0 0 0,-1 0 0,1 0 0,0 0 0,-1-1 0,1 1 0,0 0 0,0 0 0,0 0 0,-1 0 0,1-1 0,0 1 0,0 0 0,0 0 0,-1-1 0,1 1 0,0 0 0,0 0 0,0-1 0,0 1 0,0 0 0,0 0 0,0-1 0,0 1 0,0 0 0,-1-1 0,-5 27 0,-2 44 0,1 99 0,15 77 0,-7-224 0,18 284 120,-9-222-863,32 132 1,-28-168-6084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18.834"/>
    </inkml:context>
    <inkml:brush xml:id="br0">
      <inkml:brushProperty name="width" value="0.05" units="cm"/>
      <inkml:brushProperty name="height" value="0.05" units="cm"/>
    </inkml:brush>
  </inkml:definitions>
  <inkml:trace contextRef="#ctx0" brushRef="#br0">1 209 24575,'7'0'0,"0"1"0,0 0 0,0 0 0,0 1 0,-1 0 0,1 0 0,0 0 0,-1 1 0,8 4 0,24 10 0,-30-15 0,0 0 0,0-1 0,1 0 0,-1 0 0,0 0 0,0-1 0,0-1 0,1 1 0,-1-1 0,0-1 0,0 1 0,0-1 0,0-1 0,-1 0 0,1 0 0,-1 0 0,1-1 0,-1 0 0,0 0 0,0-1 0,-1 0 0,1 0 0,-1 0 0,0-1 0,-1 0 0,0 0 0,1-1 0,-2 0 0,1 1 0,-1-2 0,0 1 0,-1 0 0,1-1 0,-2 1 0,1-1 0,2-11 0,-5 15 0,1 1 0,-1-1 0,0 1 0,0-1 0,0 0 0,0 1 0,0-1 0,-1 1 0,0-1 0,0 1 0,0-1 0,0 1 0,0-1 0,-1 1 0,1 0 0,-1 0 0,0 0 0,0 0 0,0 0 0,-1 0 0,1 0 0,-1 1 0,1-1 0,-1 1 0,0 0 0,-5-4 0,3 4 0,1 0 0,0 0 0,-1 1 0,1-1 0,-1 1 0,0 0 0,1 1 0,-1-1 0,0 1 0,0 0 0,1 0 0,-1 0 0,0 0 0,0 1 0,1 0 0,-1 0 0,1 0 0,-1 1 0,-8 4 0,1 1 0,1 0 0,-1 1 0,1 1 0,1 0 0,0 0 0,0 1 0,1 0 0,0 1 0,1 0 0,0 0 0,0 1 0,-6 14 0,7-11 0,0 0 0,0 0 0,2 1 0,0-1 0,1 1 0,0 1 0,1-1 0,1 0 0,0 31 0,2-41 7,1 1 0,0 0-1,0 0 1,0-1 0,1 1-1,0 0 1,0-1-1,1 0 1,0 1 0,0-1-1,0 0 1,1-1 0,0 1-1,0-1 1,0 1 0,1-1-1,9 9 1,-7-10-100,-1 0 0,1 0 1,0 0-1,0-1 0,0 0 0,1 0 0,-1-1 0,1 0 1,-1 0-1,1 0 0,0-1 0,0-1 0,0 1 1,-1-1-1,9-1 0,36-5-6733</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19.162"/>
    </inkml:context>
    <inkml:brush xml:id="br0">
      <inkml:brushProperty name="width" value="0.05" units="cm"/>
      <inkml:brushProperty name="height" value="0.05" units="cm"/>
    </inkml:brush>
  </inkml:definitions>
  <inkml:trace contextRef="#ctx0" brushRef="#br0">302 557 24575,'1'-111'0,"1"4"0,-17-144 0,15 246 0,-2-5 0,1-1 0,-2 1 0,-4-15 0,7 23 0,0 1 0,-1 0 0,1 0 0,0-1 0,-1 1 0,0 0 0,1 0 0,-1 0 0,1-1 0,-1 1 0,0 0 0,0 0 0,0 0 0,0 0 0,0 1 0,0-1 0,0 0 0,0 0 0,0 0 0,0 1 0,0-1 0,0 1 0,-1-1 0,1 1 0,0-1 0,-1 1 0,1 0 0,0-1 0,0 1 0,-1 0 0,1 0 0,0 0 0,-1 0 0,1 0 0,0 0 0,-3 1 0,0 1 0,-1 1 0,1-1 0,0 1 0,0 0 0,0 0 0,0 0 0,0 1 0,1-1 0,-1 1 0,1 0 0,0 0 0,1 0 0,-4 6 0,-6 12 0,-13 32 0,18-38 0,-21 56-84,4 1-1,2 1 0,4 2 1,-17 146-1,23-49-126,10 193-1,45 176 212,30-4 0,-61-456 0,14 149-1224,-24-162-4897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0.476"/>
    </inkml:context>
    <inkml:brush xml:id="br0">
      <inkml:brushProperty name="width" value="0.05" units="cm"/>
      <inkml:brushProperty name="height" value="0.05" units="cm"/>
    </inkml:brush>
  </inkml:definitions>
  <inkml:trace contextRef="#ctx0" brushRef="#br0">1 1727 24575,'13'-37'0,"1"1"0,36-63 0,-37 78 0,1 1 0,0 1 0,2 0 0,0 1 0,33-28 0,1 9 0,2 2 0,98-49 0,-63 37 0,-38 23 0,20-12 0,-66 34 0,0-1 0,-1 1 0,1-1 0,-1 0 0,1 0 0,-1 0 0,0 0 0,0 0 0,0 0 0,-1 0 0,1-1 0,-1 1 0,0 0 0,0-1 0,0 0 0,0 1 0,0-1 0,-1-7 0,-5 85 0,5 116 0,0-186 0,1-1 0,-1 1 0,1-1 0,-1 0 0,1 1 0,0-1 0,0 1 0,1-1 0,-1 0 0,1 0 0,0 0 0,-1 0 0,1 0 0,1 0 0,-1 0 0,0-1 0,1 1 0,3 2 0,-4-4 0,0 0 0,0 0 0,0 0 0,0-1 0,0 1 0,0-1 0,0 0 0,1 1 0,-1-1 0,0 0 0,0 0 0,0 0 0,1-1 0,-1 1 0,0-1 0,0 1 0,0-1 0,0 1 0,0-1 0,0 0 0,0 0 0,0 0 0,0 0 0,0-1 0,-1 1 0,1 0 0,0-1 0,-1 1 0,1-1 0,1-2 0,1 0 0,0-1 0,0 0 0,-1 0 0,1-1 0,-1 1 0,0-1 0,-1 1 0,0-1 0,0 0 0,0 0 0,0 0 0,-1 0 0,0 0 0,0 0 0,-1 0 0,1-1 0,-2-8 0,0 2 0,0 0 0,-2-1 0,1 1 0,-1 0 0,-1 0 0,-11-24 0,15 37 0,0 1 0,0-1 0,0 0 0,0 0 0,0 0 0,0 0 0,0 0 0,0 0 0,0 0 0,0 0 0,0 0 0,0 0 0,-1 0 0,1 0 0,0 0 0,0 0 0,0 0 0,0 0 0,0 0 0,0 0 0,0 0 0,0 0 0,0 0 0,0 0 0,0 0 0,0 0 0,-1 0 0,1 0 0,0 0 0,3 17 0,7 24 0,-2-14 0,1 0 0,0-1 0,17 29 0,-23-49 0,0 1 0,1-1 0,0 0 0,1 0 0,-1-1 0,1 1 0,0-1 0,0 0 0,1 0 0,0 0 0,-1-1 0,2 0 0,-1 0 0,0-1 0,1 1 0,-1-2 0,11 4 0,-13-5 0,0-1 0,0 0 0,0 0 0,0 0 0,0-1 0,0 1 0,-1-1 0,1 0 0,0 0 0,0 0 0,0-1 0,-1 1 0,1-1 0,-1 0 0,1 0 0,-1 0 0,0 0 0,1-1 0,-1 1 0,3-5 0,8-7 0,-1 0 0,20-30 0,-27 36 0,10-14 0,-1 0 0,-1 0 0,-1-2 0,-1 1 0,-1-2 0,12-40 0,-24 78 0,0 0 0,1-1 0,0 1 0,1 0 0,0 0 0,5 16 0,-2-8 0,2 0 0,0 0 0,17 38 0,-22-55 0,1 0 0,-1-1 0,1 0 0,1 1 0,-1-1 0,0 0 0,1 0 0,-1 0 0,1 0 0,0-1 0,0 1 0,0-1 0,0 1 0,0-1 0,1 0 0,-1 0 0,1-1 0,0 1 0,-1-1 0,1 0 0,0 0 0,0 0 0,-1 0 0,1-1 0,0 1 0,0-1 0,0 0 0,0 0 0,0-1 0,0 1 0,0-1 0,-1 0 0,1 0 0,0 0 0,0 0 0,-1-1 0,1 1 0,-1-1 0,1 0 0,-1 0 0,0 0 0,4-4 0,5-4 0,0 0 0,0-1 0,-1-1 0,0 0 0,-1-1 0,-1 0 0,0 0 0,-1-1 0,0 0 0,-1 0 0,-1-1 0,6-17 0,5-23 0,-3 0 0,7-57 0,-18 93 0,1-5 0,0 1 0,-2-1 0,0-25 0,-2 44 0,0 0 0,0 0 0,-1 0 0,0 0 0,0 0 0,0 0 0,-1 0 0,1 0 0,-1 1 0,0-1 0,0 0 0,-1 1 0,1 0 0,-1-1 0,0 1 0,-1 0 0,1 0 0,0 1 0,-1-1 0,-5-3 0,8 6 0,-1 0 0,1 0 0,0 0 0,-1 0 0,1 0 0,-1 1 0,1-1 0,-1 0 0,1 1 0,-1-1 0,1 1 0,-1 0 0,1 0 0,-1-1 0,0 1 0,1 0 0,-1 0 0,1 0 0,-1 1 0,0-1 0,1 0 0,-1 1 0,1-1 0,-4 2 0,4-1 0,-1 1 0,0-1 0,0 1 0,1 0 0,-1 0 0,1 0 0,0 0 0,0 0 0,-1 0 0,1 0 0,1 0 0,-1 0 0,0 1 0,-1 3 0,0 5 0,1-1 0,0 0 0,0 0 0,1 1 0,0-1 0,3 19 0,3-3 0,2 10 0,6 72 0,-14-98 0,0 0 0,1 0 0,1 0 0,0-1 0,0 1 0,1 0 0,0-1 0,1 0 0,-1 0 0,8 11 0,-9-16 0,1 0 0,0-1 0,0 1 0,1-1 0,-1 1 0,1-1 0,-1 0 0,1-1 0,0 1 0,0-1 0,0 1 0,1-1 0,-1-1 0,0 1 0,1 0 0,-1-1 0,1 0 0,0 0 0,-1 0 0,1-1 0,0 0 0,-1 0 0,7 0 0,3-2 0,0-1 0,-1 0 0,1 0 0,-1-2 0,0 0 0,0 0 0,-1-1 0,1 0 0,-1-1 0,-1-1 0,1 0 0,-1 0 0,-1-1 0,15-16 0,-5 4 0,-1-1 0,-1-1 0,0-1 0,-2 0 0,25-52 0,-25 35 0,-1 0 0,-2-1 0,-1-1 0,-3 0 0,7-71 0,-11 25 0,-10-158 0,4 224 0,-12-98 0,11 110 0,0 0 0,0 0 0,-2 0 0,1 0 0,-1 1 0,-1-1 0,-11-18 0,16 28 0,0 1 0,-1-1 0,1 1 0,0 0 0,0-1 0,-1 1 0,1-1 0,0 1 0,0 0 0,-1-1 0,1 1 0,0 0 0,-1-1 0,1 1 0,-1 0 0,1-1 0,0 1 0,-1 0 0,1 0 0,-1 0 0,1-1 0,-1 1 0,1 0 0,-1 0 0,1 0 0,-1 0 0,1 0 0,-1 0 0,1 0 0,0 0 0,-1 0 0,1 0 0,-1 0 0,1 0 0,-1 0 0,1 0 0,-1 1 0,1-1 0,-1 0 0,1 0 0,-1 1 0,-10 18 0,5-1 0,0 0 0,2 0 0,0 0 0,-2 30 0,1 83 0,4-82 0,0 139 0,8-1 0,49 295 0,-29-360-1365,-16-80-5461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0.848"/>
    </inkml:context>
    <inkml:brush xml:id="br0">
      <inkml:brushProperty name="width" value="0.05" units="cm"/>
      <inkml:brushProperty name="height" value="0.05" units="cm"/>
    </inkml:brush>
  </inkml:definitions>
  <inkml:trace contextRef="#ctx0" brushRef="#br0">22 257 24575,'-5'-9'0,"-1"-13"0,0-7 0,2-3 0,5-1 0,8 1 0,11 5 0,12 4 0,9 4 0,12 2 0,-2 4-8191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1.316"/>
    </inkml:context>
    <inkml:brush xml:id="br0">
      <inkml:brushProperty name="width" value="0.05" units="cm"/>
      <inkml:brushProperty name="height" value="0.05" units="cm"/>
    </inkml:brush>
  </inkml:definitions>
  <inkml:trace contextRef="#ctx0" brushRef="#br0">238 904 24575,'22'-26'0,"0"0"0,-2-2 0,0 0 0,-2-1 0,-2-1 0,0-1 0,13-38 0,-25 58 0,0 0 0,-1 0 0,0 0 0,-1 0 0,0 0 0,-1 0 0,0-1 0,-1 1 0,0-1 0,-1 1 0,0 0 0,-1 0 0,0-1 0,-1 1 0,0 0 0,0 1 0,-1-1 0,-1 1 0,0-1 0,0 1 0,-1 1 0,-1-1 0,1 1 0,-10-9 0,11 11 0,-1 0 0,0 0 0,0 1 0,-1 0 0,0 1 0,0-1 0,0 1 0,-12-5 0,15 8 0,0 0 0,0 1 0,0 0 0,0 0 0,0 0 0,0 0 0,-1 1 0,1 0 0,0 0 0,0 0 0,0 0 0,-1 1 0,1-1 0,0 1 0,0 0 0,0 0 0,0 1 0,0-1 0,-7 5 0,0 0 0,1 2 0,0 0 0,0 0 0,1 0 0,0 1 0,0 1 0,1 0 0,0 0 0,1 0 0,0 1 0,-8 16 0,-1 8 0,0 0 0,-14 56 0,25-77 0,2 0 0,0 1 0,0-1 0,1 0 0,1 1 0,1-1 0,2 29 0,-2-38 0,1 1 0,1-1 0,-1 1 0,1-1 0,0 0 0,0 0 0,0 0 0,1 0 0,0 0 0,0 0 0,0-1 0,0 1 0,1-1 0,0 0 0,0 0 0,0-1 0,0 1 0,1-1 0,-1 1 0,1-2 0,0 1 0,0 0 0,9 3 0,-5-3 0,0-1 0,0 1 0,0-1 0,1-1 0,-1 0 0,1 0 0,-1-1 0,1 0 0,-1-1 0,17-2 0,-12-1 0,0 1 0,-1-2 0,0 0 0,0-1 0,0 0 0,20-13 0,-13 5 0,-1-1 0,0-1 0,-1 0 0,-1-2 0,-1 0 0,0 0 0,-2-2 0,16-25 0,-17 21 0,-1-1 0,-2 0 0,0-1 0,-2 0 0,-1-1 0,-1 0 0,4-32 0,-4-17 0,-3-100 0,-3 151 0,-1 0 0,-6-34 0,0 41 0,7 18 0,0 0 0,0 0 0,0-1 0,0 1 0,0 0 0,0 0 0,0 0 0,0 0 0,-1 0 0,1-1 0,0 1 0,0 0 0,0 0 0,0 0 0,0 0 0,0 0 0,-1 0 0,1 0 0,0 0 0,0-1 0,0 1 0,0 0 0,-1 0 0,1 0 0,0 0 0,0 0 0,0 0 0,0 0 0,-1 0 0,1 0 0,0 0 0,0 0 0,0 0 0,0 0 0,-1 0 0,1 0 0,0 1 0,0-1 0,0 0 0,0 0 0,-1 0 0,0 2 0,0 0 0,0 0 0,0 0 0,0 0 0,0 0 0,0 0 0,1 1 0,-1-1 0,1 0 0,-1 5 0,-6 53 0,3 0 0,3 1 0,2-1 0,3 1 0,11 62 0,2-50-1365,0-11-5461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1.878"/>
    </inkml:context>
    <inkml:brush xml:id="br0">
      <inkml:brushProperty name="width" value="0.05" units="cm"/>
      <inkml:brushProperty name="height" value="0.05" units="cm"/>
    </inkml:brush>
  </inkml:definitions>
  <inkml:trace contextRef="#ctx0" brushRef="#br0">219 843 24575,'1'-15'0,"1"-1"0,6-28 0,2-12 0,-8 37 0,1 2 0,-1 0 0,-1-1 0,-1 1 0,0 0 0,-1-1 0,-1 1 0,-7-28 0,9 43 0,-1 0 0,0 0 0,0 0 0,1 0 0,-1 0 0,0 0 0,-1 1 0,1-1 0,0 0 0,0 1 0,-1-1 0,1 1 0,-1 0 0,1-1 0,-1 1 0,0 0 0,1 0 0,-1 0 0,0 0 0,-4-1 0,3 1 0,0 1 0,1-1 0,-1 1 0,0 0 0,0 0 0,0 1 0,0-1 0,0 1 0,0-1 0,1 1 0,-1 0 0,0 0 0,-3 1 0,-4 4 0,1-1 0,-1 1 0,1 1 0,0-1 0,0 2 0,-12 12 0,11-9 0,1 1 0,0 0 0,1 0 0,0 1 0,0 0 0,2 1 0,-1-1 0,-5 24 0,10-33 0,1 1 0,-1 0 0,1-1 0,1 1 0,-1 0 0,1 0 0,-1 0 0,2 0 0,-1-1 0,0 1 0,1 0 0,0 0 0,0 0 0,0-1 0,1 1 0,0-1 0,0 1 0,0-1 0,0 0 0,0 1 0,1-1 0,0 0 0,0-1 0,0 1 0,0 0 0,1-1 0,0 0 0,-1 0 0,1 0 0,5 3 0,-3-3 0,0 0 0,0-1 0,0 1 0,1-1 0,-1 0 0,1-1 0,0 0 0,-1 0 0,1 0 0,0-1 0,-1 0 0,1 0 0,0-1 0,0 1 0,-1-1 0,1-1 0,-1 0 0,9-3 0,-6 2 0,-1-1 0,1 0 0,-1 0 0,-1-1 0,1 0 0,0 0 0,-1-1 0,0 0 0,-1 0 0,1-1 0,-1 0 0,10-14 0,-15 18 0,0 1 0,0 0 0,1 0 0,-1 0 0,1 0 0,-1 0 0,1 1 0,0-1 0,0 0 0,-1 1 0,1 0 0,0-1 0,4-1 0,-5 3 0,0 0 0,1 0 0,-1 0 0,1 0 0,-1 0 0,1 0 0,-1 0 0,1 1 0,-1-1 0,0 1 0,1-1 0,-1 1 0,0-1 0,1 1 0,-1-1 0,0 1 0,1 0 0,-1 0 0,0 0 0,0 0 0,0 0 0,0 0 0,1 1 0,2 2 0,0 0 0,0 0 0,0-1 0,1 1 0,-1-1 0,1 0 0,0-1 0,0 1 0,0-1 0,0 0 0,0 0 0,1-1 0,-1 1 0,0-1 0,1 0 0,-1-1 0,1 1 0,-1-1 0,1 0 0,-1-1 0,1 1 0,-1-1 0,1 0 0,-1-1 0,1 1 0,-1-1 0,0 0 0,0 0 0,0-1 0,0 1 0,0-1 0,-1 0 0,1 0 0,-1-1 0,0 1 0,0-1 0,0 0 0,4-6 0,8-10 0,0-1 0,-2-1 0,0 0 0,-2-1 0,0 0 0,-2-1 0,0 0 0,-2-1 0,8-37 0,-3-11 0,-2 0 0,0-78 0,-10 133 0,1-1 0,-1-1 0,-1 0 0,-1 1 0,0-1 0,-8-32 0,9 52 0,0 0 0,0 1 0,0-1 0,0 0 0,0 0 0,0 0 0,0 0 0,0 0 0,-1 1 0,1-1 0,0 0 0,0 0 0,0 0 0,0 0 0,0 0 0,0 0 0,-1 0 0,1 0 0,0 0 0,0 1 0,0-1 0,0 0 0,-1 0 0,1 0 0,0 0 0,0 0 0,0 0 0,0 0 0,-1 0 0,1 0 0,0 0 0,0 0 0,0 0 0,0 0 0,-1 0 0,1 0 0,0-1 0,0 1 0,0 0 0,0 0 0,0 0 0,-1 0 0,1 0 0,0 0 0,0 0 0,0 0 0,0-1 0,0 1 0,0 0 0,-1 0 0,1 0 0,0 0 0,-4 20 0,0 25 0,2 0 0,7 75 0,24 90 0,-26-192-68,10 61-365,3 0 1,45 133 0,-46-178-6394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2.269"/>
    </inkml:context>
    <inkml:brush xml:id="br0">
      <inkml:brushProperty name="width" value="0.05" units="cm"/>
      <inkml:brushProperty name="height" value="0.05" units="cm"/>
    </inkml:brush>
  </inkml:definitions>
  <inkml:trace contextRef="#ctx0" brushRef="#br0">138 346 24575,'-126'-142'0,"125"140"0,0 1 0,0 0 0,0 0 0,0-1 0,0 1 0,0 0 0,0-1 0,1 1 0,-1-1 0,1 1 0,-1-1 0,1 1 0,-1-1 0,1 0 0,0 1 0,0-1 0,0 1 0,0-4 0,0 4 0,1 0 0,-1 0 0,1 0 0,0 0 0,-1 0 0,1 0 0,0 0 0,0 0 0,-1 1 0,1-1 0,0 0 0,0 0 0,0 1 0,0-1 0,0 1 0,0-1 0,0 1 0,0-1 0,0 1 0,1-1 0,9-1 0,0-1 0,-1 2 0,1 0 0,17 0 0,-11 0 0,66-3 0,-1-5 0,0-3 0,-1-3 0,154-51 0,-232 65-87,33-15 305,-35 16-273,0-1-1,1 1 1,-1-1 0,0 1-1,0-1 1,0 0-1,0 1 1,0-1-1,-1 0 1,1 1 0,0-1-1,0 0 1,0 0-1,-1 0 1,1 0 0,0 0-1,-1 0 1,1 0-1,-1 0 1,1 0-1,-1 0 1,1 0 0,-1 0-1,0 0 1,0-1-1,1 0 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3.058"/>
    </inkml:context>
    <inkml:brush xml:id="br0">
      <inkml:brushProperty name="width" value="0.05" units="cm"/>
      <inkml:brushProperty name="height" value="0.05" units="cm"/>
    </inkml:brush>
  </inkml:definitions>
  <inkml:trace contextRef="#ctx0" brushRef="#br0">676 672 24575,'1'-4'0,"-1"0"0,0 0 0,1 0 0,0 0 0,0 0 0,1 0 0,-1 0 0,1 0 0,3-6 0,-4 8 0,0 1 0,0-1 0,0 1 0,0-1 0,0 1 0,0 0 0,0-1 0,1 1 0,-1 0 0,0 0 0,1 0 0,-1 0 0,1 0 0,-1 0 0,1 0 0,0 0 0,-1 1 0,1-1 0,0 1 0,0-1 0,-1 1 0,1 0 0,0 0 0,2-1 0,-3 2 0,-1-1 0,1 0 0,0 0 0,0 0 0,0 1 0,-1-1 0,1 0 0,0 0 0,0 1 0,-1-1 0,1 1 0,0-1 0,-1 1 0,1-1 0,0 1 0,-1 0 0,1-1 0,-1 1 0,1-1 0,-1 1 0,1 0 0,-1 0 0,1-1 0,-1 1 0,0 0 0,0 0 0,1-1 0,-1 1 0,0 0 0,0 0 0,0 0 0,0 0 0,0-1 0,0 1 0,0 0 0,0 0 0,0 0 0,0 0 0,0-1 0,-1 1 0,1 0 0,0 0 0,0-1 0,-1 1 0,1 0 0,-1 0 0,0 1 0,-1 2 0,0 1 0,0-1 0,-1 0 0,1 0 0,-1 0 0,0 0 0,-4 4 0,5-6 0,0-1 0,0 1 0,0-1 0,0 1 0,0-1 0,0 0 0,0 0 0,-1 0 0,1 0 0,0-1 0,-1 1 0,1 0 0,0-1 0,-1 0 0,1 0 0,-1 1 0,1-2 0,-1 1 0,1 0 0,-1 0 0,1-1 0,0 1 0,-1-1 0,1 0 0,0 0 0,-1 1 0,1-2 0,0 1 0,0 0 0,0 0 0,0-1 0,0 1 0,0-1 0,0 0 0,-2-3 0,-5-3 0,2-1 0,-1 0 0,1 0 0,1 0 0,-1-1 0,-6-16 0,4 4 0,1 0 0,1-1 0,1 0 0,2 0 0,0 0 0,1 0 0,0-45 0,5 26 0,1 1 0,2 0 0,16-66 0,-1 42 0,-18 60 0,0 0 0,1 0 0,-1 0 0,1 1 0,0-1 0,0 1 0,0 0 0,1 0 0,0 0 0,5-5 0,-8 8 0,1 0 0,-1 1 0,1-1 0,-1 0 0,1 0 0,-1 1 0,1-1 0,-1 1 0,1 0 0,0-1 0,-1 1 0,1 0 0,-1 0 0,1 0 0,0 0 0,-1 0 0,1 0 0,0 1 0,-1-1 0,1 0 0,-1 1 0,1-1 0,-1 1 0,1 0 0,-1 0 0,1-1 0,-1 1 0,1 0 0,0 1 0,4 3 0,-1-1 0,-1 1 0,1 0 0,-1 0 0,0 0 0,4 7 0,5 10 0,-2 1 0,0 0 0,-1 1 0,-2 0 0,10 38 0,16 133 0,2 294 0,-38 3 0,-2-293 0,5-174 0,-2 33 0,1-55 0,0 0 0,-1 0 0,1 0 0,-1 0 0,0 0 0,0 0 0,0 0 0,0 0 0,0 0 0,-1 0 0,1 0 0,-1-1 0,-3 5 0,4-7 0,1 0 0,-1 1 0,0-1 0,0 0 0,0 0 0,1 0 0,-1 0 0,0 0 0,0 0 0,0 0 0,1 0 0,-1 0 0,0 0 0,0 0 0,0 0 0,1-1 0,-1 1 0,0 0 0,0 0 0,1-1 0,-1 1 0,0-1 0,0 1 0,1-1 0,-1 1 0,1-1 0,-1 1 0,0-1 0,1 1 0,-1-1 0,1 0 0,-1 1 0,1-1 0,-1-1 0,-22-29 0,19 24 0,-16-23 0,-2 1 0,-2 0 0,-42-39 0,58 60 0,-1 1 0,0 0 0,-1 0 0,1 1 0,-1 0 0,0 1 0,-1 1 0,1-1 0,-1 1 0,0 1 0,0 0 0,0 1 0,-1 0 0,1 0 0,-21 1 0,13 3 0,1 1 0,-1 0 0,1 1 0,0 1 0,1 1 0,-1 1 0,1 0 0,1 1 0,-1 1 0,1 1 0,1 0 0,0 1 0,0 0 0,-15 17 0,9-7 0,1 0 0,1 2 0,1 0 0,0 1 0,2 1 0,2 1 0,0 0 0,-13 35 0,23-52-91,1 1 0,0 0 0,0 0 0,1 0 0,0 0 0,1 0 0,0 0 0,0 1 0,1-1 0,1 0 0,-1 0 0,2 1 0,0-1 0,4 15 0,10 13-6735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6:32.636"/>
    </inkml:context>
    <inkml:brush xml:id="br0">
      <inkml:brushProperty name="width" value="0.05" units="cm"/>
      <inkml:brushProperty name="height" value="0.05" units="cm"/>
    </inkml:brush>
  </inkml:definitions>
  <inkml:trace contextRef="#ctx0" brushRef="#br0">36 207 24575,'-2'0'0,"0"0"0,0 1 0,0-1 0,1 1 0,-1 0 0,0-1 0,0 1 0,1 0 0,-1 0 0,1 0 0,-1 0 0,1 0 0,-1 1 0,1-1 0,0 0 0,-1 1 0,1-1 0,-1 3 0,1-4 0,1 1 0,-1 0 0,1-1 0,0 1 0,-1 0 0,1-1 0,0 1 0,-1 0 0,1 0 0,0-1 0,0 1 0,0 0 0,0 0 0,0-1 0,0 1 0,0 0 0,0 0 0,0-1 0,0 1 0,0 0 0,0 0 0,0-1 0,1 1 0,-1 0 0,0-1 0,0 1 0,1 0 0,-1-1 0,1 1 0,-1 0 0,1-1 0,-1 1 0,1-1 0,-1 1 0,1 0 0,-1-1 0,1 0 0,-1 1 0,1-1 0,0 1 0,-1-1 0,1 0 0,0 1 0,0-1 0,-1 0 0,1 0 0,1 1 0,12 1 0,0-1 0,0 0 0,0-1 0,0 0 0,0-1 0,-1-1 0,1 0 0,19-5 0,-5 1 0,452-78 0,245-46 0,-607 103-1365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3.464"/>
    </inkml:context>
    <inkml:brush xml:id="br0">
      <inkml:brushProperty name="width" value="0.05" units="cm"/>
      <inkml:brushProperty name="height" value="0.05" units="cm"/>
    </inkml:brush>
  </inkml:definitions>
  <inkml:trace contextRef="#ctx0" brushRef="#br0">0 141 24575,'1'-11'0,"0"-1"0,1 1 0,0 0 0,1 0 0,0 1 0,1-1 0,0 1 0,1-1 0,10-17 0,-14 27 0,-1 0 0,1 0 0,0 0 0,-1 0 0,1 0 0,0 0 0,0 0 0,0 1 0,0-1 0,-1 0 0,1 0 0,0 1 0,1-1 0,-1 1 0,0-1 0,0 1 0,0-1 0,0 1 0,2-1 0,-2 1 0,0 1 0,0-1 0,-1 0 0,1 0 0,0 1 0,-1-1 0,1 1 0,0-1 0,-1 0 0,1 1 0,-1-1 0,1 1 0,-1 0 0,1-1 0,-1 1 0,1-1 0,-1 1 0,1 0 0,-1-1 0,0 1 0,0 0 0,1 1 0,1 5 0,0 0 0,0 0 0,-1 0 0,1 14 0,2 51 0,-9 97 0,-2-138 0,0-22 0,7-9 0,-1 0 0,1 0 0,-1-1 0,1 1 0,0 0 0,-1-1 0,1 1 0,-1 0 0,1-1 0,0 1 0,-1-1 0,1 1 0,0-1 0,0 1 0,-1 0 0,1-1 0,0 1 0,0-1 0,0 1 0,0-1 0,-1 1 0,1-1 0,0 0 0,0 1 0,0-1 0,-3-16 0,1 1 0,0 0 0,1-1 0,1 1 0,1-1 0,0 0 0,1 1 0,1 0 0,0 0 0,1-1 0,1 2 0,0-1 0,2 1 0,-1 0 0,17-26 0,-21 38 0,1-1 0,0 0 0,0 1 0,0 0 0,1 0 0,-1 0 0,1 0 0,-1 0 0,1 1 0,0-1 0,0 1 0,0 0 0,1 0 0,-1 1 0,0-1 0,1 1 0,-1 0 0,1 0 0,-1 0 0,1 1 0,-1 0 0,1 0 0,-1 0 0,1 0 0,0 1 0,-1-1 0,1 1 0,-1 1 0,0-1 0,1 0 0,-1 1 0,0 0 0,6 3 0,4 3 0,0 1 0,-1 1 0,0 0 0,0 0 0,-1 2 0,-1-1 0,1 1 0,9 16 0,-5-5-170,-2 1-1,-1 1 0,0 0 1,-2 1-1,-1 0 0,-1 1 1,6 33-1,-6-23-6655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3.789"/>
    </inkml:context>
    <inkml:brush xml:id="br0">
      <inkml:brushProperty name="width" value="0.05" units="cm"/>
      <inkml:brushProperty name="height" value="0.05" units="cm"/>
    </inkml:brush>
  </inkml:definitions>
  <inkml:trace contextRef="#ctx0" brushRef="#br0">0 1 24575,'5'0'0,"6"0"0,1 4 0,-1 7 0,2 6 0,-2 5 0,-2 3 0,2 6 0,-1 8 0,-2 2 0,-3 2 0,3 5 0,0-3 0,-2-3 0,-1-5 0,-2-8-8191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4.151"/>
    </inkml:context>
    <inkml:brush xml:id="br0">
      <inkml:brushProperty name="width" value="0.05" units="cm"/>
      <inkml:brushProperty name="height" value="0.05" units="cm"/>
    </inkml:brush>
  </inkml:definitions>
  <inkml:trace contextRef="#ctx0" brushRef="#br0">0 142 24575,'0'-4'0,"0"-7"0,0-6 0,0 1-8191</inkml:trace>
  <inkml:trace contextRef="#ctx0" brushRef="#br0" timeOffset="1">192 34 24575,'0'-2'0,"0"1"0,0-1 0,0 0 0,0 1 0,1-1 0,-1 0 0,0 1 0,1-1 0,-1 1 0,1-1 0,0 1 0,-1-1 0,1 1 0,0-1 0,1-1 0,-1 2 0,0 1 0,0-1 0,-1 0 0,1 1 0,0-1 0,0 1 0,0 0 0,0-1 0,0 1 0,0 0 0,-1-1 0,1 1 0,0 0 0,0 0 0,0 0 0,0 0 0,0 0 0,0 0 0,2 0 0,1 1 0,-1 0 0,1 0 0,-1 1 0,1-1 0,-1 1 0,0-1 0,1 1 0,-1 0 0,0 1 0,0-1 0,0 0 0,3 4 0,9 12 0,-1 1 0,0 0 0,-1 1 0,-1 1 0,-1 0 0,-1 0 0,-1 1 0,12 42 0,-1 15 0,10 97 0,-21-121 0,-8-47-69,18 142-1227,-17-124-5530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4.475"/>
    </inkml:context>
    <inkml:brush xml:id="br0">
      <inkml:brushProperty name="width" value="0.05" units="cm"/>
      <inkml:brushProperty name="height" value="0.05" units="cm"/>
    </inkml:brush>
  </inkml:definitions>
  <inkml:trace contextRef="#ctx0" brushRef="#br0">1 260 24575,'-1'-11'0,"2"1"0,15 1 0,8 2 0,-1 1 0,1 0 0,39-3 0,1 0 0,-9 0 0,-25 5 0,0-2 0,0 0 0,-1-2 0,42-17 0,-68 24 0,0 0 0,-1-1 0,1 1 0,-1-1 0,1 0 0,-1 0 0,1 0 0,-1 0 0,0 0 0,0 0 0,0 0 0,0-1 0,0 1 0,-1-1 0,1 1 0,-1-1 0,1 0 0,-1 0 0,0 1 0,0-1 0,0-4 0,-1 4 0,0-1 0,0 1 0,0 0 0,-1 0 0,1 0 0,-1 0 0,0 0 0,0 0 0,0 0 0,0 0 0,-1 0 0,1 0 0,-1 0 0,0 1 0,0-1 0,0 1 0,0-1 0,0 1 0,0 0 0,-4-3 0,4 3 0,0 0 0,0 0 0,-1 0 0,1 1 0,0-1 0,-1 1 0,1-1 0,-1 1 0,0 0 0,1 0 0,-1 0 0,0 0 0,0 0 0,0 1 0,1-1 0,-1 1 0,0 0 0,0 0 0,0 0 0,0 0 0,0 1 0,0-1 0,1 1 0,-6 1 0,5 0 0,0 0 0,0 0 0,0 0 0,0 0 0,0 0 0,1 1 0,-1 0 0,1-1 0,-1 1 0,1 0 0,0 0 0,0 0 0,1 0 0,-1 0 0,1 1 0,-1-1 0,1 1 0,0-1 0,-1 7 0,-2 17 0,0 0 0,2 0 0,1 1 0,2-1 0,0 1 0,2-1 0,1 1 0,1-1 0,1 0 0,1-1 0,16 36 0,-12-40-1365,-1-5-5461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4.833"/>
    </inkml:context>
    <inkml:brush xml:id="br0">
      <inkml:brushProperty name="width" value="0.05" units="cm"/>
      <inkml:brushProperty name="height" value="0.05" units="cm"/>
    </inkml:brush>
  </inkml:definitions>
  <inkml:trace contextRef="#ctx0" brushRef="#br0">17 12 24575,'0'-4'0,"-5"-2"0,-1 4 0,0 8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5.349"/>
    </inkml:context>
    <inkml:brush xml:id="br0">
      <inkml:brushProperty name="width" value="0.05" units="cm"/>
      <inkml:brushProperty name="height" value="0.05" units="cm"/>
    </inkml:brush>
  </inkml:definitions>
  <inkml:trace contextRef="#ctx0" brushRef="#br0">334 767 24575,'5'-1'0,"1"-1"0,-1 1 0,1-1 0,-1 0 0,1 0 0,-1-1 0,0 0 0,0 0 0,0 0 0,-1 0 0,1-1 0,-1 0 0,0 1 0,0-2 0,0 1 0,6-9 0,-9 12 0,0-1 0,0 1 0,-1-1 0,1 1 0,0-1 0,-1 0 0,1 1 0,-1-1 0,1 0 0,-1 0 0,0 1 0,0-1 0,0 0 0,0 1 0,0-1 0,0 0 0,0 0 0,-1 1 0,1-1 0,0 0 0,-1 1 0,0-1 0,1 0 0,-1 1 0,0-1 0,0 1 0,0-1 0,0 1 0,0 0 0,0-1 0,0 1 0,0 0 0,-1 0 0,1 0 0,0 0 0,-1 0 0,1 0 0,-1 0 0,1 0 0,-1 0 0,0 1 0,1-1 0,-3 0 0,-6-3 0,-1 1 0,0 0 0,0 0 0,1 1 0,-17-1 0,8 1 0,-1 1 0,0 1 0,1 1 0,-1 1 0,0 0 0,1 2 0,-20 5 0,31-6 0,0 0 0,0 0 0,1 0 0,-1 1 0,1 1 0,0-1 0,0 1 0,1 0 0,-1 1 0,1-1 0,0 1 0,0 0 0,1 1 0,0 0 0,0-1 0,1 2 0,0-1 0,0 0 0,-3 10 0,3-10 0,2 0 0,-1 1 0,1-1 0,0 1 0,1-1 0,0 1 0,0 0 0,1-1 0,0 1 0,0 0 0,0 0 0,1-1 0,1 1 0,-1 0 0,1-1 0,0 0 0,1 1 0,0-1 0,0 0 0,0 0 0,1 0 0,0-1 0,1 1 0,-1-1 0,1 0 0,0 0 0,1-1 0,-1 0 0,1 0 0,0 0 0,1 0 0,-1-1 0,1 0 0,0 0 0,0-1 0,0 0 0,0 0 0,0-1 0,1 0 0,-1 0 0,1 0 0,14 0 0,-10-1 0,0-1 0,-1 0 0,1-1 0,0 0 0,-1-1 0,1 0 0,-1-1 0,0 0 0,1 0 0,12-8 0,-18 9 0,-1-1 0,1 0 0,-1-1 0,0 1 0,0-1 0,-1 0 0,1 0 0,-1-1 0,0 0 0,0 1 0,0-1 0,-1 0 0,1-1 0,-1 1 0,-1 0 0,1-1 0,-1 0 0,0 0 0,0 0 0,-1 0 0,2-6 0,0-36 0,-3 45 0,0 1 0,0-1 0,-1 1 0,1-1 0,0 1 0,-1-1 0,0 1 0,1-1 0,-1 1 0,0-1 0,0 1 0,-1 0 0,1 0 0,0-1 0,-4-2 0,5 4 0,0 1 0,-1 0 0,1 0 0,-1 0 0,1 0 0,0 0 0,-1 0 0,1 0 0,-1 0 0,1 0 0,0 0 0,-1 0 0,1 0 0,-1 0 0,1 0 0,0 0 0,-1 0 0,1 0 0,0 1 0,-1-1 0,1 0 0,-1 0 0,1 0 0,0 1 0,0-1 0,-1 0 0,1 0 0,0 1 0,-1-1 0,1 0 0,0 1 0,0-1 0,-1 0 0,1 1 0,0-1 0,0 0 0,0 1 0,0-1 0,0 0 0,-1 1 0,1-1 0,0 1 0,0-1 0,0 0 0,0 1 0,0-1 0,0 1 0,0 0 0,-4 21 0,4-22 0,-1 15 0,0-1 0,1 0 0,1 0 0,0 0 0,1 1 0,1-1 0,0-1 0,1 1 0,7 16 0,-9-23 0,1 0 0,0 0 0,1 0 0,-1-1 0,1 1 0,1-1 0,-1 0 0,1 0 0,0-1 0,0 1 0,1-1 0,0 0 0,0-1 0,0 1 0,0-1 0,1 0 0,-1-1 0,1 0 0,8 3 0,-7-5 0,-1 0 0,0 0 0,0-1 0,0 0 0,0-1 0,1 1 0,-1-1 0,0-1 0,0 0 0,0 0 0,0 0 0,-1 0 0,1-1 0,-1 0 0,1-1 0,-1 0 0,8-6 0,6-4 0,-1-2 0,-1 0 0,30-34 0,-30 27 0,-1-1 0,-1 0 0,-1-1 0,-1-1 0,-2 0 0,0-1 0,-2-1 0,-1 1 0,-1-2 0,-2 1 0,5-46 0,-5 11 0,-3 0 0,-3-1 0,-3 1 0,-13-80 0,15 138 0,-2-22 0,-1 0 0,-2 0 0,-1 0 0,-17-44 0,13 56 0,11 15 0,0 0 0,-1 0 0,1 0 0,0 0 0,0 0 0,0 0 0,-1 0 0,1 0 0,0 0 0,0 0 0,-1 0 0,1 0 0,0 0 0,0 0 0,-1 0 0,1 0 0,0 0 0,0 0 0,-1 0 0,1 0 0,0 0 0,0 0 0,0 0 0,-1 0 0,1 1 0,0-1 0,0 0 0,0 0 0,0 0 0,-1 0 0,1 1 0,0-1 0,0 0 0,0 0 0,0 0 0,0 1 0,-1-1 0,0 3 0,0 1 0,-1-1 0,1 1 0,1-1 0,-1 1 0,0 0 0,1 3 0,-4 61 0,3-1 0,16 132 0,3-89 0,32 111 0,-34-163 0,3 1 0,2-2 0,55 105 0,-72-155-136,1 1-1,0-1 1,0 0-1,0 0 1,0-1-1,1 0 1,0 0-1,1 0 0,7 5 1,11 1-6690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5.708"/>
    </inkml:context>
    <inkml:brush xml:id="br0">
      <inkml:brushProperty name="width" value="0.05" units="cm"/>
      <inkml:brushProperty name="height" value="0.05" units="cm"/>
    </inkml:brush>
  </inkml:definitions>
  <inkml:trace contextRef="#ctx0" brushRef="#br0">27 245 24575,'-5'0'0,"-1"5"0,0 6 0,2 6 0,0 9 0,2 5 0,6 2 0,1 4 0,6 1 0,0 3 0,3-1 0,4 3 0,-2-2 0,2-3 0,-2 1 0,-4-2 0,-4-1 0,-4-8-8191</inkml:trace>
  <inkml:trace contextRef="#ctx0" brushRef="#br0" timeOffset="1">27 0 24575,'0'0'-8191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6.472"/>
    </inkml:context>
    <inkml:brush xml:id="br0">
      <inkml:brushProperty name="width" value="0.05" units="cm"/>
      <inkml:brushProperty name="height" value="0.05" units="cm"/>
    </inkml:brush>
  </inkml:definitions>
  <inkml:trace contextRef="#ctx0" brushRef="#br0">0 74 24575,'1'-3'0,"0"1"0,-1-1 0,1 1 0,0-1 0,0 1 0,0-1 0,0 1 0,1 0 0,-1 0 0,0 0 0,1 0 0,0 0 0,-1 0 0,1 0 0,0 0 0,0 0 0,0 1 0,0-1 0,1 1 0,3-2 0,1-2 0,1 1 0,-1 1 0,1 0 0,0 0 0,9-2 0,-8 3 0,0 1 0,-1 0 0,1 0 0,0 1 0,0 0 0,-1 0 0,1 1 0,0 0 0,0 1 0,-1 0 0,1 0 0,-1 1 0,0 0 0,0 0 0,0 1 0,0 0 0,0 1 0,7 5 0,-9-5 0,0 1 0,0-1 0,-1 1 0,0 0 0,0 0 0,0 1 0,-1 0 0,0 0 0,0 0 0,0 0 0,-1 0 0,-1 1 0,1 0 0,-1-1 0,0 1 0,-1 0 0,0 0 0,0 0 0,-1 0 0,0 8 0,-3 10 0,-1 0 0,-2 0 0,0-1 0,-2 0 0,-1 0 0,-21 43 0,13-31 0,15-32 0,0 0 0,0 1 0,0-1 0,0 1 0,1-1 0,0 1 0,0 0 0,0 0 0,1 0 0,0 0 0,0-1 0,0 1 0,1 0 0,0 0 0,0-1 0,1 1 0,2 7 0,-1-7 0,0-1 0,0 0 0,1 0 0,-1-1 0,1 1 0,0-1 0,1 0 0,-1 0 0,1 0 0,0 0 0,-1-1 0,2 0 0,-1 0 0,0 0 0,1-1 0,9 4 0,-11-5 0,-1 1 0,0-1 0,0 0 0,1-1 0,-1 1 0,0-1 0,1 1 0,-1-1 0,1 0 0,-1 0 0,1 0 0,-1-1 0,1 1 0,-1-1 0,0 0 0,1 0 0,-1 0 0,0 0 0,0-1 0,0 1 0,0-1 0,0 0 0,5-4 0,-4 3 0,-1-1 0,0 0 0,0 0 0,-1 0 0,1-1 0,-1 1 0,0 0 0,0-1 0,0 0 0,-1 1 0,0-1 0,0 0 0,0 0 0,0 0 0,-1 0 0,1-7 0,-2 3 0,-1 0 0,1 1 0,-1-1 0,-1 0 0,1 1 0,-1 0 0,-1-1 0,0 1 0,0 1 0,0-1 0,-1 0 0,-1 1 0,1 0 0,-1 0 0,0 1 0,0 0 0,-8-6 0,0-1 0,-1 1 0,-1 1 0,0 1 0,0 0 0,-1 1 0,-35-14 0,34 18 0,-13-4 0,25 5 0,13 3 0,91-1 0,117-19 0,-193 18 0,89-15 0,-102 16 0,1 0 0,-1-1 0,0 0 0,1-1 0,-2 0 0,1 0 0,0-1 0,14-11 0,-22 15 0,1 0 0,-1 0 0,0 0 0,1 0 0,-1-1 0,0 1 0,0 0 0,0-1 0,0 1 0,0-1 0,0 1 0,0-1 0,-1 0 0,1 1 0,-1-1 0,1 0 0,-1 1 0,1-1 0,-1 0 0,0 0 0,0 1 0,0-1 0,0 0 0,0 0 0,0 1 0,-1-1 0,1 0 0,0 1 0,-1-1 0,1 0 0,-1 1 0,0-1 0,0 0 0,0 1 0,1-1 0,-1 1 0,-1 0 0,1-1 0,0 1 0,0 0 0,0-1 0,-1 1 0,-2-2 0,-1 0 0,1-1 0,-1 1 0,-1 0 0,1 0 0,0 0 0,-1 1 0,1 0 0,-1 0 0,0 0 0,0 1 0,-10-1 0,11 2 0,0 0 0,0 1 0,0 0 0,0 1 0,0-1 0,0 1 0,1 0 0,-1 0 0,0 0 0,1 0 0,-1 1 0,1 0 0,0 0 0,0 0 0,0 1 0,1-1 0,-1 1 0,1 0 0,0 0 0,0 0 0,0 0 0,-3 6 0,-5 9 0,1 1 0,0 1 0,-10 33 0,18-48 0,0 0 0,1 0 0,-1 1 0,1-1 0,1 0 0,-1 1 0,1-1 0,0 1 0,0-1 0,1 0 0,0 1 0,2 7 0,-2-10 0,1-1 0,-1 0 0,1 0 0,-1 0 0,1 0 0,0 0 0,0 0 0,0 0 0,1 0 0,-1-1 0,1 1 0,-1-1 0,1 0 0,0 0 0,0 0 0,0 0 0,0 0 0,0-1 0,0 1 0,0-1 0,1 0 0,-1 0 0,7 1 0,-3-1 0,0 0 0,0 0 0,1-1 0,-1 0 0,0-1 0,0 1 0,0-1 0,0-1 0,0 1 0,8-4 0,3-2 0,-1-1 0,23-14 0,20-9 0,-59 30 0,0 0 0,1 1 0,-1-1 0,1 1 0,-1-1 0,1 1 0,-1-1 0,1 1 0,0 0 0,-1 0 0,1 0 0,-1 0 0,1 0 0,0 0 0,-1 0 0,1 1 0,-1-1 0,1 0 0,-1 1 0,1-1 0,-1 1 0,1 0 0,-1 0 0,1-1 0,-1 1 0,0 0 0,0 0 0,1 0 0,-1 0 0,0 0 0,0 1 0,0-1 0,0 0 0,0 0 0,0 1 0,-1-1 0,1 1 0,1 1 0,2 7 0,-1 1 0,0-1 0,0 1 0,2 19 0,-1-5 0,-2-18 20,0 1 0,0-1 0,1 0 0,-1 0 0,7 9 0,-8-13-113,1-1 0,0 1 1,0-1-1,0 0 0,0 1 0,0-1 0,0 0 0,0 0 1,1 0-1,-1-1 0,1 1 0,0-1 0,-1 1 1,1-1-1,4 2 0,14 0-6733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6.848"/>
    </inkml:context>
    <inkml:brush xml:id="br0">
      <inkml:brushProperty name="width" value="0.05" units="cm"/>
      <inkml:brushProperty name="height" value="0.05" units="cm"/>
    </inkml:brush>
  </inkml:definitions>
  <inkml:trace contextRef="#ctx0" brushRef="#br0">76 367 24575,'-3'-40'0,"-1"-1"0,-3 1 0,-14-51 0,10 45 0,-18-63 0,90 387 0,-34-173 0,-19-73-92,79 388-1181,-84-391-5553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7.207"/>
    </inkml:context>
    <inkml:brush xml:id="br0">
      <inkml:brushProperty name="width" value="0.05" units="cm"/>
      <inkml:brushProperty name="height" value="0.05" units="cm"/>
    </inkml:brush>
  </inkml:definitions>
  <inkml:trace contextRef="#ctx0" brushRef="#br0">34 656 24575,'-4'-3'0,"1"0"0,0-1 0,0 1 0,0-1 0,1 1 0,-1-1 0,1 0 0,0 0 0,0 0 0,0-1 0,1 1 0,-2-7 0,3 9 0,0 0 0,0 0 0,0 0 0,0 0 0,0 1 0,1-1 0,-1 0 0,1 0 0,0 0 0,-1 0 0,1 1 0,0-1 0,0 0 0,0 1 0,0-1 0,0 1 0,1-1 0,-1 1 0,0 0 0,1-1 0,-1 1 0,1 0 0,-1 0 0,1 0 0,0 0 0,-1 0 0,1 0 0,0 0 0,0 1 0,0-1 0,-1 1 0,3-1 0,48-13 0,0 1 0,85-8 0,50-11 0,-152 18 0,-24 4 0,-12 10 0,1-1 0,0 1 0,0-1 0,0 1 0,0 0 0,-1-1 0,1 1 0,0 0 0,0-1 0,-1 1 0,1 0 0,0-1 0,0 1 0,-1 0 0,1 0 0,0-1 0,-1 1 0,1 0 0,0 0 0,-1 0 0,1 0 0,-1-1 0,1 1 0,0 0 0,-1 0 0,1 0 0,-1 0 0,1 0 0,0 0 0,-1 0 0,1 0 0,-1 0 0,1 0 0,-1 0 0,0 0 0,-1 0 0,1 0 0,0-1 0,-1 1 0,1 0 0,-1 1 0,1-1 0,0 0 0,-1 0 0,1 0 0,0 1 0,-1-1 0,1 1 0,0-1 0,0 1 0,-1 0 0,1-1 0,0 1 0,0 0 0,0 0 0,0 0 0,0 0 0,0 0 0,-1 1 0,0 1 0,0 0 0,1 0 0,-1 0 0,1 0 0,0 1 0,0-1 0,0 0 0,0 1 0,0 5 0,0 6 0,1 0 0,1 0 0,2 22 0,0-19-136,1-1-1,0 0 1,1 0-1,0 0 1,2-1-1,0 0 1,0 0-1,2 0 0,14 19 1,-5-14-6690</inkml:trace>
  <inkml:trace contextRef="#ctx0" brushRef="#br0" timeOffset="1">498 56 24575,'-5'-9'0,"-1"-8"0,-5-1 0,0 7 0,7 10 0,3 15 0,7 9 0,7 6 0,6 7 0,5 2 0,-3-5-8191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37.615"/>
    </inkml:context>
    <inkml:brush xml:id="br0">
      <inkml:brushProperty name="width" value="0.05" units="cm"/>
      <inkml:brushProperty name="height" value="0.05" units="cm"/>
    </inkml:brush>
  </inkml:definitions>
  <inkml:trace contextRef="#ctx0" brushRef="#br0">381 24 24575,'0'0'0,"0"0"0,0 0 0,-1 0 0,1 0 0,0 0 0,0 0 0,0-1 0,0 1 0,0 0 0,0 0 0,0 0 0,0 0 0,-1 0 0,1-1 0,0 1 0,0 0 0,0 0 0,0 0 0,0 0 0,0-1 0,0 1 0,0 0 0,0 0 0,0 0 0,0 0 0,0-1 0,0 1 0,0 0 0,0 0 0,0 0 0,0 0 0,0-1 0,0 1 0,0 0 0,1 0 0,-1 0 0,0 0 0,0 0 0,0-1 0,0 1 0,0 0 0,0 0 0,0 0 0,1 0 0,-1 0 0,0 0 0,0 0 0,0-1 0,0 1 0,0 0 0,1 0 0,-1 0 0,0 0 0,0 0 0,0 0 0,0 0 0,1 0 0,-1 0 0,0 0 0,0 0 0,0 0 0,1 0 0,-15-9 0,8 7 0,0 1 0,1-1 0,-1 1 0,0 1 0,0-1 0,1 1 0,-1 0 0,0 0 0,0 0 0,0 1 0,1 0 0,-7 2 0,2 0 0,0 1 0,0 0 0,1 0 0,-1 1 0,1 1 0,-10 7 0,-3 5 0,1 0 0,0 2 0,1 1 0,-17 24 0,26-31 0,1 0 0,0 1 0,1 0 0,0 1 0,2 0 0,0 0 0,0 1 0,2 0 0,-7 32 0,10-39 0,1 0 0,1-1 0,0 1 0,0 0 0,1-1 0,0 1 0,0-1 0,1 1 0,1-1 0,-1 1 0,2-1 0,-1 0 0,1-1 0,0 1 0,1 0 0,0-1 0,1 0 0,-1 0 0,13 11 0,-5-7 0,0-1 0,1-1 0,0 0 0,0-1 0,1-1 0,1 0 0,-1-1 0,1 0 0,0-1 0,1-1 0,-1-1 0,1 0 0,0-2 0,0 0 0,32 0 0,-23-2 0,-1-1 0,1-1 0,-1-2 0,0 0 0,0-2 0,-1 0 0,1-2 0,-1-1 0,-1-1 0,26-14 0,-40 18 0,0 1 0,0-1 0,-1-1 0,0 0 0,0 0 0,0-1 0,-1 1 0,0-2 0,-1 1 0,0-1 0,0 0 0,-1 0 0,0 0 0,-1-1 0,0 0 0,3-10 0,-4 8 0,-1-1 0,0 1 0,-1-1 0,0 1 0,-1-1 0,-1 1 0,0-1 0,0 1 0,-1-1 0,-1 1 0,0 0 0,-1 0 0,-6-15 0,3 11 0,-1-1 0,-1 1 0,0 0 0,-1 1 0,-1 0 0,0 1 0,-1 0 0,0 1 0,-1 0 0,-1 1 0,0 0 0,-1 1 0,0 1 0,-17-9 0,28 17-136,-1 0-1,1 0 1,-1 1-1,1 0 1,-1-1-1,1 2 1,-1-1-1,0 1 0,-9-1 1,-4 5-6690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7.767"/>
    </inkml:context>
    <inkml:brush xml:id="br0">
      <inkml:brushProperty name="width" value="0.05" units="cm"/>
      <inkml:brushProperty name="height" value="0.05" units="cm"/>
    </inkml:brush>
  </inkml:definitions>
  <inkml:trace contextRef="#ctx0" brushRef="#br0">57 7 24575,'6'-6'0,"-6"6"0,-7 16 0,-9 29 0,-14 73 0,26-98 0,1 1 0,1-1 0,1 1 0,1 0 0,1 0 0,3 23 0,-3-37 0,1-1 0,-1 0 0,1 1 0,0-1 0,1 0 0,-1 0 0,1 0 0,0-1 0,1 1 0,-1-1 0,1 0 0,0 0 0,0 0 0,1 0 0,0 0 0,5 3 0,-5-5 0,-1 0 0,1-1 0,0 0 0,-1 0 0,1 0 0,0-1 0,0 0 0,1 1 0,-1-2 0,0 1 0,0-1 0,0 0 0,0 0 0,1 0 0,-1 0 0,0-1 0,0 0 0,0 0 0,0-1 0,7-2 0,-3 1 0,-1-1 0,1 0 0,-1-1 0,1 0 0,-1 0 0,0-1 0,-1 0 0,0 0 0,0-1 0,0 0 0,-1 0 0,0 0 0,0-1 0,-1 0 0,0 0 0,0-1 0,5-12 0,-7 14 0,-1 0 0,0-1 0,0 1 0,-1-1 0,1 1 0,-2-1 0,1 0 0,-1 1 0,0-1 0,-1 0 0,0 1 0,0-1 0,-1 1 0,1-1 0,-2 1 0,1 0 0,-1-1 0,0 1 0,-1 1 0,1-1 0,-10-12 0,7 12 0,0 1 0,0 0 0,0 0 0,-1 0 0,0 1 0,0 0 0,0 0 0,-13-5 0,15 7 0,0 1 0,-1 0 0,1 0 0,-1 0 0,1 1 0,-1 0 0,0 0 0,1 0 0,-1 1 0,0 0 0,0 0 0,1 0 0,-11 2 0,15-2 0,-1 1 0,1-1 0,-1 0 0,1 1 0,-1-1 0,1 0 0,-1 1 0,1 0 0,0-1 0,-1 1 0,1 0 0,0 0 0,-1 0 0,1 0 0,0 0 0,0 0 0,0 0 0,0 0 0,0 0 0,0 0 0,0 1 0,1-1 0,-1 0 0,0 1 0,1-1 0,-1 0 0,0 1 0,1-1 0,0 1 0,-1-1 0,1 1 0,0-1 0,0 1 0,0-1 0,0 1 0,0-1 0,1 3 0,0-2 0,0 1 0,0-1 0,0 0 0,0 0 0,0 1 0,1-1 0,0 0 0,-1 0 0,1-1 0,0 1 0,0 0 0,0 0 0,0-1 0,0 1 0,0-1 0,0 0 0,0 0 0,1 0 0,-1 0 0,1 0 0,3 1 0,0-1 0,0 1 0,0-2 0,0 1 0,0-1 0,0 1 0,0-2 0,0 1 0,0-1 0,0 0 0,0 0 0,0 0 0,0-1 0,-1 0 0,1 0 0,7-5 0,1-1 0,0-2 0,-1 0 0,0-1 0,12-12 0,-11 9 0,1 1 0,30-21 0,-41 32 0,1 0 0,-1 0 0,0 0 0,1 0 0,-1 1 0,1 0 0,0 0 0,0 0 0,-1 0 0,1 1 0,0 0 0,0 0 0,5 0 0,-1 2 0,0 0 0,0 0 0,-1 0 0,1 1 0,-1 1 0,13 5 0,5 7 0,-1 1 0,0 1 0,24 23 0,-41-35 0,90 87 0,-97-91 0,1 0 0,-1 0 0,0 1 0,0-1 0,0 0 0,0 1 0,0-1 0,0 0 0,-1 1 0,1-1 0,-1 1 0,1-1 0,-1 5 0,-2 37 0,0-22 0,0 108-1365,2-102-5461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28.127"/>
    </inkml:context>
    <inkml:brush xml:id="br0">
      <inkml:brushProperty name="width" value="0.05" units="cm"/>
      <inkml:brushProperty name="height" value="0.05" units="cm"/>
    </inkml:brush>
  </inkml:definitions>
  <inkml:trace contextRef="#ctx0" brushRef="#br0">331 385 24575,'-70'14'0,"-172"39"0,223-45 0,21-5 0,12-1 0,25 0 0,51-3 0,-59-1 0,1622-110-5706,-995 60 2636,814-51-717,1974-65 3013,-3130 153 2133,-276 10-396,-25 1 1225,-62 1 370,-18 2-4480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38.821"/>
    </inkml:context>
    <inkml:brush xml:id="br0">
      <inkml:brushProperty name="width" value="0.05" units="cm"/>
      <inkml:brushProperty name="height" value="0.05" units="cm"/>
    </inkml:brush>
  </inkml:definitions>
  <inkml:trace contextRef="#ctx0" brushRef="#br0">431 62 24575,'0'-1'0,"0"-1"0,0 0 0,0 1 0,0-1 0,0 0 0,0 1 0,-1-1 0,1 0 0,0 1 0,-1-1 0,0 0 0,1 1 0,-1-1 0,0 1 0,0 0 0,0-1 0,0 1 0,0-1 0,0 1 0,0 0 0,0 0 0,-1 0 0,1 0 0,0 0 0,-1 0 0,1 0 0,-1 0 0,1 0 0,-1 1 0,1-1 0,-1 1 0,1-1 0,-1 1 0,0-1 0,1 1 0,-1 0 0,0 0 0,1 0 0,-1 0 0,0 0 0,1 0 0,-1 1 0,-3 0 0,-5 1 0,0 0 0,0 1 0,1 0 0,-1 1 0,1 0 0,-10 5 0,-2 4 0,1 1 0,0 1 0,1 0 0,1 1 0,1 1 0,0 1 0,1 1 0,1 0 0,-17 29 0,16-21 0,0 1 0,3 0 0,0 1 0,2 0 0,0 1 0,-10 57 0,18-68 0,1-1 0,0 1 0,2 0 0,0-1 0,1 1 0,1-1 0,1 1 0,0-1 0,11 33 0,-11-42 0,1-1 0,0 1 0,0-1 0,1 0 0,0 0 0,0-1 0,1 1 0,0-1 0,0-1 0,1 1 0,0-1 0,0 0 0,0 0 0,1-1 0,-1 0 0,1 0 0,1-1 0,-1 0 0,1-1 0,-1 0 0,14 3 0,-9-3 0,-1-1 0,1 0 0,-1-1 0,1-1 0,-1 0 0,1-1 0,-1 0 0,1 0 0,-1-2 0,0 0 0,0 0 0,0-1 0,0 0 0,0-1 0,-1 0 0,0-1 0,0-1 0,-1 1 0,1-2 0,-1 1 0,-1-2 0,0 1 0,0-1 0,0 0 0,-1-1 0,-1 0 0,0 0 0,0-1 0,-1 0 0,0 0 0,-1-1 0,0 1 0,-1-1 0,0 0 0,3-23 0,-3 11 0,-2 0 0,-1-1 0,-1 1 0,-1-1 0,0 1 0,-2 0 0,-2-1 0,-12-44 0,6 38 0,0 1 0,-2-1 0,-1 2 0,-2 0 0,0 1 0,-25-31 0,28 42 0,-2 0 0,-22-20 0,31 32 0,0-1 0,-1 2 0,0-1 0,1 1 0,-2 0 0,1 0 0,0 0 0,-1 1 0,-11-3 0,18 6 4,-1-1 0,1 1 1,0 0-1,0-1 0,-1 1 0,1 0 0,0 0 0,-1 0 0,1 0 0,0 0 1,0 0-1,-1 0 0,1 1 0,0-1 0,-1 0 0,1 1 0,0-1 0,0 1 1,0-1-1,-1 1 0,1 0 0,0-1 0,0 1 0,0 0 0,0 0 0,0 0 1,0 0-1,-1 1 0,2-1-66,-1 1 0,1-1 0,0 1 0,0-1 0,-1 1 1,1-1-1,0 1 0,0-1 0,0 1 0,1-1 0,-1 1 0,0-1 1,0 1-1,1-1 0,-1 1 0,1-1 0,0 0 0,-1 1 0,1-1 0,0 1 1,0-1-1,-1 0 0,3 1 0,11 15-6764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39.287"/>
    </inkml:context>
    <inkml:brush xml:id="br0">
      <inkml:brushProperty name="width" value="0.05" units="cm"/>
      <inkml:brushProperty name="height" value="0.05" units="cm"/>
    </inkml:brush>
  </inkml:definitions>
  <inkml:trace contextRef="#ctx0" brushRef="#br0">1 296 24575,'0'-262'0,"1"236"0,3 19 0,2 15 0,4 20 0,-3 1 0,0 0 0,-1 0 0,1 31 0,-2-14 0,49 504 0,-6-42 0,-42-469 0,-6-39 0,0 0 0,0 0 0,1 0 0,-1 0 0,0 0 0,0 0 0,0 0 0,0 0 0,0 0 0,0 0 0,0 0 0,0 0 0,0 0 0,0 0 0,0 0 0,1 0 0,-1 0 0,0 0 0,0 0 0,0 0 0,0 0 0,0 0 0,0 0 0,0 0 0,0 0 0,0 0 0,0 0 0,0 0 0,0 0 0,0 1 0,1-1 0,-1 0 0,0 0 0,0 0 0,0 0 0,0 0 0,0 0 0,0 0 0,0 0 0,0 0 0,0 0 0,0 0 0,0 0 0,0 1 0,0-1 0,0 0 0,0 0 0,0 0 0,0 0 0,1-21 0,11-246 0,-6 213 0,2 1 0,30-103 0,-35 146 0,1 0 0,0 0 0,0 0 0,1 1 0,1-1 0,-1 2 0,9-11 0,-10 15 0,-1 1 0,0-1 0,1 1 0,0 0 0,-1 0 0,1 1 0,0-1 0,1 1 0,-1 0 0,0 0 0,1 0 0,-1 1 0,1-1 0,-1 1 0,1 0 0,0 1 0,-1-1 0,7 1 0,1 1 0,0 0 0,0 1 0,-1 1 0,1 0 0,-1 1 0,0 0 0,0 0 0,0 1 0,0 1 0,-1 0 0,10 8 0,5 4 0,0 1 0,-2 1 0,23 26 0,-29-29 0,-2 1 0,0 0 0,0 1 0,-2 1 0,-1 0 0,12 23 0,-22-37 0,1 0 0,-1 0 0,0 0 0,-1 0 0,0 0 0,0 0 0,0 0 0,0 1 0,-1-1 0,0 0 0,-1 0 0,1 1 0,-1-1 0,0 0 0,-1 0 0,1 0 0,-1 0 0,0 0 0,-1 0 0,0-1 0,1 1 0,-2-1 0,1 0 0,-1 1 0,0-2 0,0 1 0,0 0 0,-6 4 0,-4 2-114,0-1 1,-1 0-1,0-2 0,-1 1 0,0-2 1,0 0-1,0-1 0,-1-1 0,0 0 1,0-1-1,-32 3 0,-10-1-6712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39.631"/>
    </inkml:context>
    <inkml:brush xml:id="br0">
      <inkml:brushProperty name="width" value="0.05" units="cm"/>
      <inkml:brushProperty name="height" value="0.05" units="cm"/>
    </inkml:brush>
  </inkml:definitions>
  <inkml:trace contextRef="#ctx0" brushRef="#br0">0 11 24575,'18'-6'0,"-17"6"0,0-1 0,0 1 0,0-1 0,0 1 0,0-1 0,-1 1 0,1 0 0,0 0 0,0-1 0,0 1 0,0 0 0,0 0 0,0 0 0,0 0 0,0 0 0,0 0 0,0 0 0,0 0 0,0 0 0,0 0 0,0 1 0,0-1 0,0 0 0,0 1 0,0-1 0,-1 1 0,1-1 0,0 1 0,1 0 0,2 2 0,-1 1 0,1-1 0,-1 1 0,0-1 0,0 1 0,0 0 0,-1 0 0,1 0 0,-1 1 0,2 4 0,15 50 0,-16-49 0,35 130 0,29 224 0,-66-357 0,13 149 0,-13-136 0,-2 0 0,0 1 0,-1-1 0,-1 0 0,-8 30 0,10-45-68,-1 0 0,1 0-1,-1 0 1,-1 0 0,1-1 0,0 1-1,-1-1 1,0 1 0,0-1 0,-1 0-1,1 0 1,-1-1 0,1 1 0,-1-1-1,0 0 1,-1 0 0,1 0 0,0 0-1,-8 2 1,-17 4-6758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39.989"/>
    </inkml:context>
    <inkml:brush xml:id="br0">
      <inkml:brushProperty name="width" value="0.05" units="cm"/>
      <inkml:brushProperty name="height" value="0.05" units="cm"/>
    </inkml:brush>
  </inkml:definitions>
  <inkml:trace contextRef="#ctx0" brushRef="#br0">1 84 24575,'5'-10'0,"1"-7"0,0-5 0,3 0 0,0 9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41.406"/>
    </inkml:context>
    <inkml:brush xml:id="br0">
      <inkml:brushProperty name="width" value="0.05" units="cm"/>
      <inkml:brushProperty name="height" value="0.05" units="cm"/>
    </inkml:brush>
  </inkml:definitions>
  <inkml:trace contextRef="#ctx0" brushRef="#br0">83 104 24575,'4'0'0,"2"-5"0,5-1 0,0-4 0,-7-1 0,-8 2 0,-8 2 0,-2-2 0,-3 0 0,1-2 0,-2 0 0,-1 2 0,1 2-8191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41.923"/>
    </inkml:context>
    <inkml:brush xml:id="br0">
      <inkml:brushProperty name="width" value="0.05" units="cm"/>
      <inkml:brushProperty name="height" value="0.05" units="cm"/>
    </inkml:brush>
  </inkml:definitions>
  <inkml:trace contextRef="#ctx0" brushRef="#br0">41 22 24575,'-28'-16'0,"16"10"0,19 7 0,962 253-1847,-412-115 753,2918 829-3770,-3232-891 4383,284 78 4450,-514-152-3872,38 7 1324,-49-10-1307,1 1 1,-1-1-1,1 0 1,0 0-1,-1 0 0,1-1 1,-1 1-1,1-1 1,-1 1-1,1-1 0,-1 0 1,1 0-1,-1 0 0,0 0 1,4-3-1,-5 3-69,0 0 0,-1 0 0,1 0 1,0-1-1,-1 1 0,1 0 0,-1 0 0,1-1 0,-1 1 0,0 0 0,1 0 0,-1-1 0,0 1 1,0-1-1,0 1 0,0 0 0,0-1 0,-1 1 0,1 0 0,0 0 0,0-1 0,-2-1 0,-11-32-177,10 29 196,-32-58-1429,22 45-5461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42.282"/>
    </inkml:context>
    <inkml:brush xml:id="br0">
      <inkml:brushProperty name="width" value="0.05" units="cm"/>
      <inkml:brushProperty name="height" value="0.05" units="cm"/>
    </inkml:brush>
  </inkml:definitions>
  <inkml:trace contextRef="#ctx0" brushRef="#br0">246 73 24575,'0'-5'0,"-1"0"0,1 1 0,-1-1 0,0 0 0,-1 0 0,-3-8 0,5 10 0,-1 1 0,0 0 0,0 0 0,0 0 0,0 1 0,-1-1 0,1 0 0,0 0 0,-1 1 0,0-1 0,1 1 0,-1-1 0,0 1 0,0 0 0,1-1 0,-5-1 0,6 5 0,1 0 0,-1 0 0,0-1 0,1 1 0,-1-1 0,1 1 0,-1 0 0,1-1 0,0 1 0,0-1 0,0 1 0,0-1 0,1 2 0,272 399 0,-268-393 0,1 0 0,-1 0 0,0 0 0,-1 1 0,0 0 0,7 20 0,-12-28 0,1 1 0,-1-1 0,1 1 0,-1-1 0,0 0 0,0 1 0,0-1 0,0 1 0,0-1 0,0 1 0,-1-1 0,1 0 0,-1 1 0,0-1 0,0 0 0,0 1 0,0-1 0,0 0 0,0 0 0,-1 0 0,1 0 0,0 0 0,-1 0 0,0 0 0,1-1 0,-1 1 0,0-1 0,0 1 0,0-1 0,0 1 0,0-1 0,-1 0 0,1 0 0,0 0 0,0 0 0,-1-1 0,-2 1 0,-5 2 0,0 0 0,-1-1 0,1-1 0,-1 0 0,0 0 0,-16-2 0,-66-10 0,27 1 0,58 10-59,-202-26-1247,182 22-5520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42.867"/>
    </inkml:context>
    <inkml:brush xml:id="br0">
      <inkml:brushProperty name="width" value="0.05" units="cm"/>
      <inkml:brushProperty name="height" value="0.05" units="cm"/>
    </inkml:brush>
  </inkml:definitions>
  <inkml:trace contextRef="#ctx0" brushRef="#br0">6810 1852 24575,'-105'-30'0,"-84"-11"0,46 13 0,-1450-383-4313,239 59-354,1001 265 4825,-917-233-630,12-43 284,1240 357 253,-441-159 4615,453 162-4508,0 1 104,-1-1 1,1 0-1,0 0 1,0-1-1,0 0 1,0 0-1,1 0 1,-7-6 0,12 10-261,0-1 0,0 1 0,0 0 0,-1 0 0,1 0 0,0 0 0,0-1 0,0 1 0,0 0 0,0 0 0,0 0 0,0-1 0,0 1 0,0 0 0,0 0 0,0 0 0,0 0 0,0-1 0,0 1 0,0 0 0,0 0 0,0 0 0,0-1 0,0 1 0,0 0 0,0 0 1,0 0-1,0-1 0,0 1 0,0 0 0,1 0 0,-1 0 0,0 0 0,0-1 0,0 1 0,0 0 0,0 0 0,0 0 0,1 0 0,-1 0 0,0 0 0,0-1 0,0 1 0,1 0 0,-1 0 0,0 0 0,0 0 0,0 0 0,0 0 0,1 0 0,-1 0 0,0 0 0,0 0 0,0 0 0,1 0 1,-1 0-1,0 0 0,0 0 0,0 0 0,1 0 0,-1 0 0,0 0 0,0 1 0,16-1 582,27 11-579,0 1 0,0 3 1,70 34-1,-66-28-1009,-22-10-5836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38.222"/>
    </inkml:context>
    <inkml:brush xml:id="br0">
      <inkml:brushProperty name="width" value="0.05" units="cm"/>
      <inkml:brushProperty name="height" value="0.05" units="cm"/>
    </inkml:brush>
  </inkml:definitions>
  <inkml:trace contextRef="#ctx0" brushRef="#br0">220 1 24575,'-1'3'0,"1"1"0,-1 0 0,0-1 0,0 0 0,-1 1 0,-2 5 0,-7 18 0,4-2 0,-1 0 0,-1 0 0,-1-1 0,-1-1 0,-1 0 0,-29 42 0,25-42 0,2 0 0,0 1 0,2 0 0,0 2 0,-15 49 0,26-72 0,0 0 0,0 1 0,0-1 0,1 0 0,-1 1 0,1-1 0,0 0 0,0 1 0,0-1 0,0 0 0,1 1 0,-1-1 0,1 0 0,0 0 0,0 1 0,0-1 0,0 0 0,1 0 0,-1 0 0,1 0 0,0 0 0,0-1 0,0 1 0,0 0 0,0-1 0,1 0 0,-1 1 0,1-1 0,-1 0 0,1 0 0,0 0 0,0-1 0,0 1 0,0-1 0,0 1 0,0-1 0,0 0 0,6 1 0,24 4 0,0-1 0,0-2 0,1-1 0,-1-2 0,42-4 0,6 0 0,4 4 0,65-2 0,-148 2 0,1 0 0,-1 0 0,1 0 0,0-1 0,-1 1 0,1-1 0,-1 1 0,1-1 0,-1 0 0,1 0 0,-1 0 0,0 0 0,1-1 0,-1 1 0,0 0 0,0-1 0,0 0 0,0 0 0,3-3 0,-3 2 0,-1 0 0,0 0 0,0 0 0,0-1 0,-1 1 0,1 0 0,-1-1 0,1 1 0,-1-1 0,0 1 0,-1 0 0,1-1 0,0 1 0,-3-6 0,-13-89 0,8 40 0,-2 2 0,-3 0 0,-23-62 0,33 108-136,-1 1-1,0-1 1,0 1-1,-1 0 1,0 1-1,-1-1 1,0 1-1,0 0 0,-11-10 1,3 9-6690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43.289"/>
    </inkml:context>
    <inkml:brush xml:id="br0">
      <inkml:brushProperty name="width" value="0.05" units="cm"/>
      <inkml:brushProperty name="height" value="0.05" units="cm"/>
    </inkml:brush>
  </inkml:definitions>
  <inkml:trace contextRef="#ctx0" brushRef="#br0">212 1 24575,'11'0'0,"1"0"0,-1 1 0,0 0 0,15 4 0,-25-5 0,0 1 0,0-1 0,1 0 0,-1 0 0,0 1 0,0-1 0,0 1 0,1-1 0,-1 1 0,0-1 0,0 1 0,0 0 0,0-1 0,0 1 0,0 0 0,0 0 0,0 0 0,0 0 0,-1 0 0,1 0 0,0 0 0,-1 0 0,1 0 0,0 0 0,-1 0 0,1 1 0,-1-1 0,0 0 0,1 0 0,-1 0 0,0 1 0,0-1 0,0 0 0,0 0 0,0 1 0,0-1 0,0 0 0,0 1 0,0-1 0,-1 0 0,1 0 0,-1 0 0,1 1 0,0-1 0,-1 0 0,0 0 0,1 0 0,-1 0 0,0 0 0,0 0 0,1 0 0,-2 1 0,-4 5 0,1-1 0,-1 1 0,0-1 0,0 0 0,-1-1 0,1 0 0,-1 0 0,0 0 0,-1-1 0,1 0 0,-12 4 0,-9 2 0,-57 12 0,57-16 0,-40 14 0,68-20 0,0 0 0,0 0 0,0 0 0,0 0 0,0 0 0,0 0 0,-1 0 0,1 0 0,0 1 0,0-1 0,0 0 0,0 0 0,0 0 0,0 0 0,0 0 0,0 0 0,0 0 0,0 0 0,0 0 0,0 0 0,0 0 0,-1 0 0,1 0 0,0 0 0,0 0 0,0 0 0,0 0 0,0 1 0,0-1 0,0 0 0,0 0 0,0 0 0,0 0 0,0 0 0,0 0 0,0 0 0,0 0 0,0 0 0,0 0 0,0 0 0,0 1 0,0-1 0,0 0 0,0 0 0,0 0 0,0 0 0,0 0 0,0 0 0,0 0 0,0 0 0,0 0 0,0 0 0,1 0 0,-1 0 0,0 0 0,0 1 0,0-1 0,0 0 0,0 0 0,0 0 0,0 0 0,0 0 0,0 0 0,0 0 0,0 0 0,0 0 0,1 0 0,9 4 0,25 5 0,-17-5 0,-1 1 15,0 1 0,-1 1 0,1 0 0,-1 1 0,0 1 0,-1 0 0,18 14 0,-23-14-150,0 0 0,-1 1 0,0-1 0,0 2 0,-1-1 0,-1 1 0,0 0 0,0 1 0,-1 0 0,7 17 0,-6-7-6691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48.062"/>
    </inkml:context>
    <inkml:brush xml:id="br0">
      <inkml:brushProperty name="width" value="0.05" units="cm"/>
      <inkml:brushProperty name="height" value="0.05" units="cm"/>
    </inkml:brush>
  </inkml:definitions>
  <inkml:trace contextRef="#ctx0" brushRef="#br0">520 138 24575,'-14'-11'0,"10"8"0,0 0 0,0-1 0,1 1 0,-1-1 0,0 0 0,-4-7 0,8 11 0,0-1 0,-1 1 0,1-1 0,0 0 0,-1 0 0,1 1 0,0-1 0,0 0 0,0 1 0,0-1 0,0 0 0,0 1 0,0-1 0,0 0 0,0 0 0,0 1 0,0-1 0,0 0 0,1 1 0,-1-1 0,1-1 0,0 1 0,0 0 0,0-1 0,0 1 0,0 0 0,1 0 0,-1 0 0,0 0 0,1 0 0,-1 0 0,0 1 0,1-1 0,0 0 0,2 0 0,12-3 0,0 0 0,1 1 0,-1 1 0,1 1 0,23 1 0,15-2 0,604-21 0,-268 14 0,221-7 0,-564 16 0,-36 2 0,-12 1 0,-20 2 0,-59 4 0,-82 0 0,49-5 0,-613 26 0,-27 2 0,638-27 0,-225 25 0,304-20 0,24-2 0,11-8 0,0 0 0,0 1 0,0-1 0,0 0 0,0 1 0,0-1 0,0 0 0,1 1 0,-1-1 0,0 0 0,0 1 0,0-1 0,1 0 0,-1 0 0,0 1 0,0-1 0,1 0 0,-1 0 0,0 1 0,0-1 0,1 0 0,-1 0 0,0 0 0,1 0 0,-1 1 0,0-1 0,1 0 0,-1 0 0,0 0 0,1 0 0,-1 0 0,0 0 0,1 0 0,-1 0 0,1 0 0,18 4 0,0-1 0,0 0 0,0-2 0,34-1 0,-13 0 0,554-21-59,-337 7-726,1028-56 617,-1096 53 168,-161 11 0,-28 6 0,0 1 0,0-1 0,-1 0 0,1 0 0,0 0 0,0 0 0,0 0 0,0 0 0,0 0 0,0 0 0,-1 0 0,1 0 0,0 0 0,0 0 0,0 0 0,0 0 0,0 0 0,0 0 0,-1 0 0,1-1 0,0 1 0,0 0 0,0 0 0,0 0 0,0 0 0,0 0 0,0 0 0,0 0 0,-1 0 0,1 0 0,0 0 0,0 0 0,0-1 0,0 1 0,0 0 0,0 0 0,0 0 0,0 0 0,0 0 0,0 0 0,0 0 0,0-1 0,0 1 0,0 0 0,0 0 0,0 0 0,0 0 0,0 0 0,0 0 0,0-1 0,0 1 0,0 0 0,0 0 0,0 0 0,0 0 0,0 0 0,0 0 0,0 0 0,0-1 0,0 1 0,0 0 0,0 0 0,-51-5 0,-770 8 67,-5 34 8,748-32-74,43-4-1,-593 56 0,604-54 0,-36 8 0,55-10 0,1 1 0,0-1 0,-1 1 0,1-1 0,0 1 0,0 0 0,0 1 0,1-1 0,-1 1 0,-4 3 0,8-5 9,0-1 0,0 0 0,0 0 0,-1 0 0,1 0 0,0 1-1,0-1 1,0 0 0,0 0 0,0 1 0,0-1 0,-1 0 0,1 0 0,0 1-1,0-1 1,0 0 0,0 0 0,0 1 0,0-1 0,0 0 0,0 0 0,0 1-1,0-1 1,0 0 0,0 0 0,1 1 0,-1-1 0,0 0 0,0 0 0,0 1 0,0-1-1,0 0 1,0 0 0,1 0 0,-1 1 0,0-1 0,0 0 0,0 0 0,0 0-1,1 0 1,-1 1 0,0-1 0,17 8 307,21 0-128,-36-8-205,54 8 17,105 1 0,62-16 0,-165 4 0,682-37-614,295-12 532,-979 49 82,-42 1 0,-12-1 0,-23-3 0,-80-3 0,-120 4 0,135 5 0,74 0-2,-1449 1-168,1182 15 170,233-7 0,46-9 0,-1 0 0,0 0 0,1 0 0,-1 0 1,0 1-1,1-1 0,-1 0 0,0 0 0,1 1 0,-1-1 0,0 0 0,1 1 0,-1-1 1,1 0-1,-1 1 0,0-1 0,1 1 0,-1-1 0,1 1 0,-1-1 0,1 1 1,-1 1-1,12 5 195,31 0 331,395 1-398,-290-9-261,1399-1-611,-1525 2 744,107-5 0,-107 0 0,-22 2 0,-12 0 0,-64-5 349,-132 4 0,82 4-154,-388-13-417,-744 0-640,1109 23 862,126-4-23,24-6 23,0 0-1,0 0 1,-1 0 0,1 0-1,0 0 1,0 0-1,0 0 1,0 1-1,0-1 1,-1 0-1,1 0 1,0 0-1,0 0 1,0 0 0,0 0-1,0 0 1,0 1-1,-1-1 1,1 0-1,0 0 1,0 0-1,0 0 1,0 0 0,0 1-1,0-1 1,0 0-1,0 0 1,0 0-1,0 0 1,0 1-1,0-1 1,0 0-1,0 0 1,0 0 0,0 0-1,0 1 1,0-1-1,0 0 1,0 0-1,0 0 1,0 0-1,0 1 1,0-1 0,0 0-1,0 0 1,0 0-1,1 0 1,-1 0-1,0 1 1,3 1 25,0-1 0,1 1 0,-1-1 0,0 1 0,1-1 0,-1 0 0,1 0 1,5 0-1,80 10 251,1-3 1,115-6 0,-115-2-204,824-31-73,-902 30 0,107-13 0,-106 11 0,-14 0 0,-22 0 0,-547 10 0,379 1 0,-504 25 0,620-29 0,52-2 0,30-2 0,39 1 0,-42-1 0,1379-2 0,-1499 2-1365,41 0-5461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49.119"/>
    </inkml:context>
    <inkml:brush xml:id="br0">
      <inkml:brushProperty name="width" value="0.05" units="cm"/>
      <inkml:brushProperty name="height" value="0.05" units="cm"/>
    </inkml:brush>
  </inkml:definitions>
  <inkml:trace contextRef="#ctx0" brushRef="#br0">37 64 24575,'-16'-23'0,"14"21"0,-1 0 0,2 0 0,-1-1 0,0 1 0,0-1 0,1 1 0,-1-1 0,1 0 0,0 1 0,0-1 0,-1-5 0,2 8 0,0 0 0,0 0 0,0-1 0,0 1 0,0 0 0,0 0 0,0-1 0,0 1 0,0 0 0,0 0 0,1-1 0,-1 1 0,0 0 0,0 0 0,0 0 0,0-1 0,1 1 0,-1 0 0,0 0 0,0 0 0,1 0 0,-1-1 0,0 1 0,0 0 0,1 0 0,-1 0 0,0 0 0,0 0 0,1 0 0,-1 0 0,0 0 0,0 0 0,1 0 0,-1 0 0,0 0 0,0 0 0,1 0 0,-1 0 0,0 0 0,1 0 0,-1 0 0,0 0 0,1 0 0,8 3 0,-1 0 0,1 0 0,-1 1 0,1 0 0,-1 0 0,-1 1 0,11 7 0,-4-2 0,96 69-259,178 169-1,-211-178-203,625 587-1128,208 186-1633,-195-238 2844,795 512 0,-966-759-1079,-183-125 3689,-339-219-1545,-10-5-142,1-1-1,0-1 1,19 8 0,-32-14-493,1-1 1,-1 0-1,1 1 1,-1-1-1,1 0 0,-1 0 1,1 1-1,0-1 1,-1 0-1,1 0 1,-1 0-1,1 0 1,0 1-1,-1-1 0,1 0 1,0 0-1,-1 0 1,1-1-1,-1 1 1,1 0-1,0 0 0,-1 0 1,1 0-1,-1 0 1,1-1-1,0 1 1,-1 0-1,1-1 1,-1 1-1,1 0 0,-1-1 1,1 1-1,-1-1 1,1 0-1,-1 0 10,0-1 0,0 1-1,0 0 1,0-1 0,0 1 0,0-1-1,0 1 1,-1-1 0,1 1 0,0-1 0,-1 1-1,0 0 1,0-3 0,-28-45 268,-51-62-1693,37 52-5461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49.527"/>
    </inkml:context>
    <inkml:brush xml:id="br0">
      <inkml:brushProperty name="width" value="0.05" units="cm"/>
      <inkml:brushProperty name="height" value="0.05" units="cm"/>
    </inkml:brush>
  </inkml:definitions>
  <inkml:trace contextRef="#ctx0" brushRef="#br0">5464 1 24575,'-11'11'0,"0"0"0,-21 17 0,-391 249-978,-26-32-148,401-219 1109,-1729 856-3715,677-346 260,20 31 1789,998-522 1590,-35 18 1557,-195 142 0,311-204-1299,-1 0 0,0 0 0,1 0 0,-1 1-1,1-1 1,-1 0 0,1 1 0,-1-1 0,1 1 0,0-1 0,0 1 0,0 0 0,0 0-1,-1 2 1,2-3-89,1-1 0,-1 1 0,1-1 0,0 0 0,-1 1-1,1-1 1,-1 0 0,1 1 0,0-1 0,-1 0 0,1 0 0,0 0-1,-1 0 1,1 0 0,0 0 0,-1 0 0,1 0 0,0 0 0,-1 0-1,1 0 1,0 0 0,0 0 0,-1 0 0,1-1 0,1 1 0,60-19 1593,29-17 212,-49 17-2119,1 3 1,1 1-1,0 2 1,55-8-1,-75 19-6588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50.118"/>
    </inkml:context>
    <inkml:brush xml:id="br0">
      <inkml:brushProperty name="width" value="0.05" units="cm"/>
      <inkml:brushProperty name="height" value="0.05" units="cm"/>
    </inkml:brush>
  </inkml:definitions>
  <inkml:trace contextRef="#ctx0" brushRef="#br0">1 52 24575,'5'-5'0,"1"0"0,0 1 0,0 0 0,0 0 0,0 1 0,1-1 0,-1 1 0,1 1 0,0-1 0,0 1 0,13-2 0,7 0 0,49 0 0,-68 4 0,80 1-168,1 4 0,-1 4 0,140 32 0,254 96-503,1244 508-3034,-1549-563 4186,175 112-1,-348-191-254,-1-1-1,0-1 0,1 1 0,-1 0 1,1-1-1,-1 0 0,1 0 1,0 0-1,6 1 0,-10-2-191,0 0 0,1 0 0,-1 0 1,0 0-1,1 0 0,-1 0 0,0 0 0,1-1 0,-1 1 0,0 0 0,1 0 0,-1 0 0,0 0 0,1-1 0,-1 1 0,0 0 0,1 0 0,-1-1 0,0 1 0,0 0 0,0 0 0,1-1 0,-1 1 0,0 0 0,0-1 0,0 1 0,1 0 0,-1-1 0,0 1 0,0 0 0,0-2 0,-5-20 365,-6-1-731,-2 1 1,-19-28-1,32 49 308,-23-31-6802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50.492"/>
    </inkml:context>
    <inkml:brush xml:id="br0">
      <inkml:brushProperty name="width" value="0.05" units="cm"/>
      <inkml:brushProperty name="height" value="0.05" units="cm"/>
    </inkml:brush>
  </inkml:definitions>
  <inkml:trace contextRef="#ctx0" brushRef="#br0">2484 10 24575,'0'0'0,"0"0"0,0 0 0,0-1 0,0 1 0,0 0 0,0-1 0,0 1 0,0 0 0,0-1 0,0 1 0,0 0 0,0 0 0,0-1 0,0 1 0,0 0 0,0-1 0,0 1 0,1 0 0,-1 0 0,0-1 0,0 1 0,0 0 0,0 0 0,1-1 0,-1 1 0,0 0 0,0 0 0,0-1 0,1 1 0,-1 0 0,0 0 0,0 0 0,1 0 0,-1 0 0,0-1 0,1 1 0,-1 0 0,0 0 0,0 0 0,1 0 0,-1 0 0,0 0 0,1 0 0,-1 0 0,1 1 0,-1-1 0,0 1 0,1-1 0,-1 1 0,0-1 0,0 1 0,0-1 0,0 1 0,1 0 0,-1-1 0,0 1 0,0-1 0,0 1 0,0 0 0,0-1 0,0 1 0,-1-1 0,1 1 0,0 0 0,0-1 0,0 1 0,0-1 0,-1 1 0,1-1 0,0 1 0,-1 0 0,1-1 0,0 1 0,-1-1 0,0 1 0,-17 25 0,-1-1 0,-1-1 0,-1-1 0,-47 40 0,33-32 0,-154 133-273,-289 192 0,-236 96-274,516-332 481,-438 272-342,620-382 545,-1 1-314,1 0 0,-27 10 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51.068"/>
    </inkml:context>
    <inkml:brush xml:id="br0">
      <inkml:brushProperty name="width" value="0.05" units="cm"/>
      <inkml:brushProperty name="height" value="0.05" units="cm"/>
    </inkml:brush>
  </inkml:definitions>
  <inkml:trace contextRef="#ctx0" brushRef="#br0">0 19 24575,'2'-2'0,"1"0"0,-1 1 0,0-1 0,1 0 0,-1 1 0,1 0 0,-1-1 0,1 1 0,-1 0 0,1 0 0,0 1 0,0-1 0,0 0 0,-1 1 0,1 0 0,0 0 0,0 0 0,0 0 0,0 0 0,0 0 0,-1 1 0,1-1 0,0 1 0,0 0 0,0 0 0,-1 0 0,1 0 0,-1 0 0,1 1 0,-1-1 0,1 1 0,1 2 0,11 7 0,-1 0 0,0 2 0,23 26 0,-21-22 0,116 113-188,5-6 0,179 124 0,331 174-376,40-30 564,-441-256 0,-232-128 0,83 42 0,-84-46-1178</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51.428"/>
    </inkml:context>
    <inkml:brush xml:id="br0">
      <inkml:brushProperty name="width" value="0.05" units="cm"/>
      <inkml:brushProperty name="height" value="0.05" units="cm"/>
    </inkml:brush>
  </inkml:definitions>
  <inkml:trace contextRef="#ctx0" brushRef="#br0">1806 0 24575,'5'0'0,"-3"5"0,-7 6 0,-17 15 0,-17 17 0,-22 20 0,-23 22 0,-26 20 0,-21 25 0,-22 18-1518,-16 16 1518,-13 9 0,-3 2 0,-2-5 0,6-9 0,12-12 0,35-33-6673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53.078"/>
    </inkml:context>
    <inkml:brush xml:id="br0">
      <inkml:brushProperty name="width" value="0.05" units="cm"/>
      <inkml:brushProperty name="height" value="0.05" units="cm"/>
    </inkml:brush>
  </inkml:definitions>
  <inkml:trace contextRef="#ctx0" brushRef="#br0">0 0 24575,'1'7'0,"-1"1"0,1-1 0,1 0 0,-1 0 0,1 1 0,1-1 0,-1-1 0,1 1 0,0 0 0,1-1 0,-1 1 0,2-1 0,-1 0 0,9 9 0,6 5 0,1-1 0,37 26 0,-49-39 0,487 329-778,-167-122 372,277 223 163,-455-315 122,249 260-1,-328-299 85,-35-38 152,62 57 0,-97-99-54,1-1 0,-1 0 0,1 1 0,-1-1 0,1 0 0,0 0 0,-1 0 0,1 0 0,0 0 0,0 0 1,0-1-1,0 1 0,0-1 0,0 1 0,2-1 0,-3 0-90,0 0 0,0-1 0,0 1 1,-1-1-1,1 1 0,0-1 0,-1 1 0,1-1 1,0 1-1,-1-1 0,1 0 0,0 1 0,-1-1 1,1 0-1,-1 0 0,0 1 0,1-1 0,-1 0 0,1 0 1,-1 0-1,0 0 0,0 1 0,0-1 0,1 0 1,-1 0-1,0 0 0,0 0 0,0 0 0,0 0 1,0 1-1,0-1 0,-1-2 0,-1-25-6711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53.423"/>
    </inkml:context>
    <inkml:brush xml:id="br0">
      <inkml:brushProperty name="width" value="0.05" units="cm"/>
      <inkml:brushProperty name="height" value="0.05" units="cm"/>
    </inkml:brush>
  </inkml:definitions>
  <inkml:trace contextRef="#ctx0" brushRef="#br0">1654 66 24575,'0'-8'0,"-1"1"0,0-1 0,0 1 0,-3-11 0,4 17 0,0 1 0,0-1 0,0 0 0,0 0 0,0 1 0,0-1 0,-1 0 0,1 0 0,0 1 0,-1-1 0,1 0 0,0 1 0,-1-1 0,1 0 0,-1 1 0,1-1 0,-1 1 0,1-1 0,-1 1 0,1-1 0,-1 1 0,0-1 0,1 1 0,-1-1 0,0 1 0,1 0 0,-1 0 0,0-1 0,0 1 0,1 0 0,-1 0 0,0 0 0,0 0 0,1 0 0,-1 0 0,0 0 0,0 0 0,1 0 0,-1 0 0,0 0 0,0 0 0,1 0 0,-1 1 0,0-1 0,0 0 0,1 1 0,-1-1 0,0 0 0,1 1 0,-1-1 0,1 1 0,-1-1 0,0 1 0,1-1 0,-1 1 0,0 0 0,-12 13 0,0 0 0,1 1 0,1 1 0,0-1 0,-9 21 0,-8 10 0,-170 242-274,-14-8 0,-277 283 0,401-470 271,-373 436-32,451-516-209,1 0-1,0 1 1,1 0-1,-12 29 1,17-34-5865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3:03.143"/>
    </inkml:context>
    <inkml:brush xml:id="br0">
      <inkml:brushProperty name="width" value="0.05" units="cm"/>
      <inkml:brushProperty name="height" value="0.05" units="cm"/>
    </inkml:brush>
  </inkml:definitions>
  <inkml:trace contextRef="#ctx0" brushRef="#br0">92 904 24575,'163'-2'0,"182"4"0,-114 28 0,-115-11 0,-57-11 0,22 4 0,120 3 0,-131-12 0,114 20 0,23 2 0,279-21 0,-255-7 0,407 3 0,-479 14 0,-7 0 0,259-14 0,-182-1 0,-223 2 0,0-1 0,0-1 0,0 1 0,0-1 0,0 0 0,-1 0 0,1-1 0,0 0 0,-1 0 0,10-4 0,-12 4 0,-1-1 0,1 1 0,0 0 0,-1-1 0,1 1 0,-1-1 0,0 0 0,0 0 0,0 0 0,0 0 0,-1 0 0,1 0 0,-1 0 0,0-1 0,0 1 0,0-1 0,0 1 0,-1-1 0,1-3 0,32-187 0,-1 81 0,-21 82 0,-2 0 0,-1 0 0,-2-1 0,4-47 0,-11-104 0,-1 68 0,3 109 0,-1 1 0,-1-1 0,1 1 0,-1-1 0,0 1 0,0-1 0,0 1 0,-5-9 0,5 11 0,-1 0 0,-1 0 0,1 0 0,0 0 0,-1 0 0,1 1 0,-1-1 0,0 1 0,0 0 0,0 0 0,0 0 0,0 0 0,0 0 0,-7-1 0,-13-5 0,0 2 0,0 0 0,-1 2 0,-40-3 0,-11-2 0,-67-11 0,-263-3 0,-1978 26 0,1463-4 0,912 1 0,0 0 0,0 0 0,0 1 0,0 0 0,1 1 0,-1-1 0,0 2 0,-9 3 0,13-4 0,1 0 0,0 0 0,0 0 0,1 0 0,-1 0 0,0 1 0,1-1 0,-1 1 0,1 0 0,0-1 0,0 1 0,0 0 0,0 1 0,1-1 0,-1 0 0,1 0 0,0 1 0,0-1 0,0 0 0,-1 7 0,-1 24 0,1 0 0,1 0 0,5 44 0,1 10 0,-5 470 0,0-550-273,0 0 0,1 0 0,0 0 0,2 9 0,3 0-6553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38.907"/>
    </inkml:context>
    <inkml:brush xml:id="br0">
      <inkml:brushProperty name="width" value="0.05" units="cm"/>
      <inkml:brushProperty name="height" value="0.05" units="cm"/>
    </inkml:brush>
  </inkml:definitions>
  <inkml:trace contextRef="#ctx0" brushRef="#br0">0 220 24575,'0'-11'0,"0"0"0,1 1 0,0-1 0,1 1 0,0 0 0,0-1 0,7-15 0,-6 21 0,0-1 0,0 1 0,0-1 0,1 1 0,0 0 0,0 0 0,1 1 0,-1-1 0,1 1 0,0 0 0,0 0 0,1 0 0,10-5 0,2 1 0,1 0 0,-1 1 0,2 1 0,-1 0 0,1 2 0,0 0 0,0 1 0,0 1 0,0 1 0,29 2 0,-36 0 0,-1 0 0,1 1 0,-1 0 0,0 1 0,1 0 0,-1 1 0,0 0 0,-1 1 0,1 1 0,-1 0 0,0 0 0,-1 1 0,1 0 0,-1 1 0,-1 0 0,1 1 0,13 16 0,-19-20 0,0 0 0,-1 1 0,0-1 0,0 1 0,0 0 0,-1 0 0,0 0 0,0 0 0,0 0 0,-1 0 0,1 1 0,-2-1 0,1 1 0,-1-1 0,0 0 0,0 1 0,-1-1 0,1 1 0,-2-1 0,1 0 0,-1 0 0,0 0 0,0 0 0,0 0 0,-1 0 0,0 0 0,0-1 0,-1 1 0,-6 7 0,-2 2 0,-1 0 0,-1-1 0,0-1 0,-1-1 0,-1 0 0,0 0 0,0-2 0,-28 14 0,33-19 0,-49 22 0,54-25 0,1-1 0,0 1 0,-1-1 0,1 0 0,-1 0 0,1-1 0,-1 1 0,0-1 0,-6-1 0,0-3-1365</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55.880"/>
    </inkml:context>
    <inkml:brush xml:id="br0">
      <inkml:brushProperty name="width" value="0.05" units="cm"/>
      <inkml:brushProperty name="height" value="0.05" units="cm"/>
    </inkml:brush>
  </inkml:definitions>
  <inkml:trace contextRef="#ctx0" brushRef="#br0">38 66 24575,'-30'-53'0,"23"41"0,28 42 0,367 468-440,-272-356-397,244 293-1357,119 149 1120,-33 18-697,-420-564 1753,54 85-89,-68-101 349,0 1 0,-2 0 1,13 39-1,-22-60-171,0 1 0,-1 0 0,1-1-1,0 1 1,-1 0 0,0 0 0,0-1 0,0 1-1,0 0 1,0 0 0,0 0 0,-1-1 0,1 1-1,-1 0 1,0-1 0,-1 5 0,1-6-15,1 0 0,-1-1 0,1 1 1,-1 0-1,0-1 0,1 1 0,-1-1 0,0 1 1,0-1-1,1 1 0,-1-1 0,0 0 0,0 1 1,0-1-1,1 0 0,-1 1 0,0-1 1,0 0-1,-2 0 0,1 0-1,-1 0 0,1-1 0,-1 1 0,1-1 0,-1 1 0,1-1 0,0 0 0,-1 0 0,-2-2 0,-39-26 106,-1-10-5919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5:56.221"/>
    </inkml:context>
    <inkml:brush xml:id="br0">
      <inkml:brushProperty name="width" value="0.05" units="cm"/>
      <inkml:brushProperty name="height" value="0.05" units="cm"/>
    </inkml:brush>
  </inkml:definitions>
  <inkml:trace contextRef="#ctx0" brushRef="#br0">1588 234 24575,'10'-29'0,"0"-1"0,-2 0 0,-2-1 0,4-34 0,-10 63 0,0-1 0,0 0 0,0 1 0,0-1 0,0 1 0,0-1 0,-1 0 0,0 1 0,1-1 0,-1 1 0,0-1 0,0 1 0,0 0 0,-2-4 0,2 5 0,0 0 0,0 1 0,-1-1 0,1 0 0,0 1 0,0-1 0,0 0 0,-1 1 0,1 0 0,0-1 0,0 1 0,-1 0 0,1-1 0,0 1 0,-1 0 0,1 0 0,0 0 0,-1 0 0,1 0 0,0 1 0,-1-1 0,1 0 0,0 0 0,-1 1 0,1-1 0,0 1 0,0 0 0,0-1 0,-1 1 0,0 0 0,-20 13 0,0 0 0,1 2 0,1 0 0,1 1 0,0 1 0,-22 27 0,15-17 0,-529 641-1502,346-401 1335,-276 309-2243,342-419-1702</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6:02.243"/>
    </inkml:context>
    <inkml:brush xml:id="br0">
      <inkml:brushProperty name="width" value="0.05" units="cm"/>
      <inkml:brushProperty name="height" value="0.05" units="cm"/>
    </inkml:brush>
  </inkml:definitions>
  <inkml:trace contextRef="#ctx0" brushRef="#br0">18 30 24575,'-17'-25'0,"16"20"0,12 17 0,55 78 0,4-3 0,4-4 0,4-3 0,135 109 0,-69-85-495,271 146 1,186 35-1718,-200-125 1991,562 145 0,443 14 98,-1377-313 51,386 65-686,-339-62 1535,1-4 1,-1-3-1,112-12 0,-31-12-33,180-50-1,-330 70-743,29-10 0,-35 12 0,0-1 0,-1 1 0,1 0 0,-1-1 0,1 1 0,0-1 0,-1 1 0,1 0 0,-1-1 0,1 1 0,-1-1 0,1 1 0,-1-1 0,0 0 0,1 1 0,-1-1 0,0 1 0,1-1 0,-1 0 0,0 1 0,0-1 0,1 0 0,-1 1 0,0-1 0,0 0 0,0 1 0,0-1 0,0 0 0,0 0 0,0 1 0,0-1 0,0 0 0,-1 1 0,1-1 0,0 0 0,0 1 0,0-1 0,-1 0 0,1 1 0,0-1 0,-1 1 0,1-1 0,-1 0 0,-19-31-1365,12 14-5461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6:02.604"/>
    </inkml:context>
    <inkml:brush xml:id="br0">
      <inkml:brushProperty name="width" value="0.05" units="cm"/>
      <inkml:brushProperty name="height" value="0.05" units="cm"/>
    </inkml:brush>
  </inkml:definitions>
  <inkml:trace contextRef="#ctx0" brushRef="#br0">1 1 24575,'3'0'0,"1"1"0,-1 1 0,1-1 0,-1 0 0,0 1 0,0 0 0,1 0 0,-1 0 0,4 4 0,13 6 0,130 44 0,-98-39 0,56 27 0,-104-43 0,1 2 0,-1-1 0,0 0 0,0 1 0,0 0 0,0 0 0,0 0 0,0 1 0,-1-1 0,0 1 0,1 0 0,-2-1 0,6 9 0,-7-9 0,0 1 0,0-1 0,0 1 0,-1 0 0,1-1 0,-1 1 0,0 0 0,0-1 0,0 1 0,0 0 0,-1-1 0,1 1 0,-1 0 0,0-1 0,0 1 0,0-1 0,-1 1 0,-2 5 0,-3 2 5,1 0 0,-2 0 0,1 0 1,-1-1-1,-1 0 0,0-1 0,0 0 0,-1 0 0,-18 11 0,-10 5-150,-60 28 0,33-19-981,28-13-5700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51:55.632"/>
    </inkml:context>
    <inkml:brush xml:id="br0">
      <inkml:brushProperty name="width" value="0.05" units="cm"/>
      <inkml:brushProperty name="height" value="0.05" units="cm"/>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39.550"/>
    </inkml:context>
    <inkml:brush xml:id="br0">
      <inkml:brushProperty name="width" value="0.05" units="cm"/>
      <inkml:brushProperty name="height" value="0.05" units="cm"/>
    </inkml:brush>
  </inkml:definitions>
  <inkml:trace contextRef="#ctx0" brushRef="#br0">101 0 24575,'2'0'0,"1"1"0,-1 0 0,0-1 0,0 1 0,0 0 0,0 0 0,0 0 0,0 0 0,0 0 0,0 1 0,0-1 0,-1 1 0,1-1 0,0 1 0,-1-1 0,2 3 0,22 31 0,-24-34 0,19 31 0,-6-8 0,1-1 0,1-1 0,2 0 0,32 33 0,-25-33 0,-2-4 0,-1 2 0,-1 1 0,30 38 0,-50-57 0,1-1 0,-1 1 0,0 1 0,1-1 0,-1 0 0,0 0 0,0 0 0,-1 1 0,1-1 0,0 0 0,-1 1 0,1-1 0,-1 1 0,0-1 0,0 1 0,0-1 0,0 0 0,0 1 0,-1-1 0,0 4 0,0-3 0,-1 0 0,0 0 0,1 0 0,-1 0 0,0-1 0,0 1 0,-1-1 0,1 0 0,0 1 0,-1-1 0,1 0 0,-1 0 0,-4 2 0,-10 4 0,1-1 0,-1 0 0,0-1 0,-26 5 0,33-9 0,-16 4 0,1-2 0,-2 0 0,1-2 0,0-1 0,-1-1 0,1-1 0,0-1 0,-28-7 0,37 7-1365,5 3-5461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40.220"/>
    </inkml:context>
    <inkml:brush xml:id="br0">
      <inkml:brushProperty name="width" value="0.05" units="cm"/>
      <inkml:brushProperty name="height" value="0.05" units="cm"/>
    </inkml:brush>
  </inkml:definitions>
  <inkml:trace contextRef="#ctx0" brushRef="#br0">77 275 24575,'-1'-4'0,"0"1"0,0 0 0,-1-1 0,0 1 0,1 0 0,-1 0 0,-1 0 0,1 0 0,0 1 0,0-1 0,-1 1 0,0-1 0,-5-3 0,-11-13 0,16 15 0,0 1 0,1-1 0,-1 0 0,1 0 0,0 0 0,0 0 0,1 0 0,-1 0 0,1-1 0,0 1 0,0 0 0,0-1 0,1 1 0,-1-1 0,1 1 0,0-1 0,1 1 0,-1-1 0,1 1 0,0 0 0,0-1 0,0 1 0,0 0 0,1-1 0,0 1 0,0 0 0,0 0 0,0 1 0,1-1 0,-1 0 0,5-4 0,0 1 0,0 0 0,1 1 0,-1 0 0,1 0 0,0 1 0,1 0 0,-1 0 0,1 1 0,0 0 0,0 0 0,0 1 0,0 0 0,17-2 0,-8 3 0,0 1 0,0 0 0,-1 1 0,1 1 0,0 1 0,0 1 0,-1 0 0,0 1 0,1 1 0,31 13 0,-36-11 0,0-1 0,-1 2 0,1 0 0,-1 0 0,-1 1 0,0 0 0,0 1 0,-1 1 0,0-1 0,-1 2 0,0-1 0,0 1 0,11 23 0,-18-29 0,1-1 0,-1 1 0,-1-1 0,1 1 0,-1-1 0,0 1 0,0 0 0,-1 0 0,1 0 0,-1 0 0,-1-1 0,-1 12 0,0-7 0,-1 0 0,0-1 0,0 1 0,-1-1 0,-1 0 0,-9 16 0,-2-3 0,0 0 0,-2-1 0,-1-1 0,-32 27 0,45-41-92,-43 31 316,46-35-324,0-1 0,0 1 0,0 0 1,-1-1-1,1 0 0,0 0 0,-1 0 1,1 0-1,-1-1 0,1 1 0,-1-1 0,1 0 1,-1 0-1,-4-1 0,-8-3-6726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40.777"/>
    </inkml:context>
    <inkml:brush xml:id="br0">
      <inkml:brushProperty name="width" value="0.05" units="cm"/>
      <inkml:brushProperty name="height" value="0.05" units="cm"/>
    </inkml:brush>
  </inkml:definitions>
  <inkml:trace contextRef="#ctx0" brushRef="#br0">276 1 24575,'1'4'0,"0"1"0,1-1 0,0 0 0,0 0 0,0 0 0,1 0 0,0 0 0,-1-1 0,1 1 0,0-1 0,1 0 0,-1 0 0,5 4 0,6 7 0,228 242 0,-224-239 0,0 1 0,-1 1 0,0 0 0,-2 2 0,25 41 0,-40-61 0,0 0 0,1 0 0,-1 0 0,1 0 0,-1 1 0,0-1 0,0 0 0,0 0 0,0 0 0,0 0 0,0 0 0,0 1 0,0-1 0,0 0 0,0 0 0,0 0 0,-1 0 0,1 0 0,-1 0 0,1 0 0,-1 0 0,1 0 0,-1 0 0,1 0 0,-1 0 0,0 0 0,0 0 0,1 0 0,-1 0 0,0-1 0,0 1 0,0 0 0,0-1 0,0 1 0,0-1 0,0 1 0,0-1 0,0 1 0,0-1 0,0 0 0,0 1 0,-2-1 0,-8 3 0,0 0 0,0-1 0,-17 2 0,12-2 0,-195 20 0,128-15 0,-194 4-1365,250-11-5461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41.883"/>
    </inkml:context>
    <inkml:brush xml:id="br0">
      <inkml:brushProperty name="width" value="0.05" units="cm"/>
      <inkml:brushProperty name="height" value="0.05" units="cm"/>
    </inkml:brush>
  </inkml:definitions>
  <inkml:trace contextRef="#ctx0" brushRef="#br0">1685 1 24575,'-7'5'0,"-1"0"0,1-1 0,0 1 0,-1-1 0,0-1 0,0 1 0,0-1 0,-13 2 0,-3 3 0,-138 41 0,-252 41 0,242-56 0,146-29 0,-353 66 0,256-54 0,-138 3 0,261-20-5,-28-2 131,17-1-330,11 3 173,-1 0-1,1 0 1,0-1 0,0 1 0,0 0-1,0 0 1,0 0 0,-1 0 0,1-1-1,0 1 1,0 0 0,0 0-1,0 0 1,0 0 0,0-1 0,0 1-1,0 0 1,0 0 0,0 0 0,0-1-1,0 1 1,0 0 0,0 0 0,0 0-1,0-1 1,0 1 0,0 0-1,0 0 1,0 0 0,0-1 0,0 1-1,0 0 1,0 0 0,0 0 0,0-1-1,0 1 1,0 0 0,1 0 0,-1 0-1,0-1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42.227"/>
    </inkml:context>
    <inkml:brush xml:id="br0">
      <inkml:brushProperty name="width" value="0.05" units="cm"/>
      <inkml:brushProperty name="height" value="0.05" units="cm"/>
    </inkml:brush>
  </inkml:definitions>
  <inkml:trace contextRef="#ctx0" brushRef="#br0">399 1 24575,'0'0'0,"0"0"0,1 0 0,-1 0 0,1 0 0,-1 0 0,1 0 0,-1 0 0,1 0 0,-1 0 0,1 0 0,-1 0 0,0 0 0,1 1 0,-1-1 0,1 0 0,-1 0 0,0 0 0,1 1 0,-1-1 0,1 0 0,-1 1 0,0-1 0,1 0 0,-1 1 0,0-1 0,0 0 0,1 1 0,-1-1 0,0 1 0,0-1 0,0 1 0,1-1 0,-1 0 0,0 1 0,0-1 0,0 1 0,0-1 0,0 1 0,0-1 0,0 1 0,0-1 0,0 1 0,0-1 0,0 0 0,0 1 0,-1-1 0,1 1 0,0-1 0,0 1 0,0-1 0,0 0 0,-1 1 0,1-1 0,0 1 0,-1-1 0,1 1 0,-19 25 0,-35 25 0,-80 59 0,-41 38 0,173-146 0,-1 0 0,1 0 0,0 0 0,0 1 0,0-1 0,1 1 0,-1 0 0,0-1 0,1 1 0,0 0 0,0 0 0,0 0 0,0 0 0,0 0 0,0 0 0,1 0 0,0 1 0,-1 4 0,2-4 0,0 0 0,0 0 0,0 0 0,1 0 0,-1 0 0,1 0 0,0-1 0,0 1 0,1-1 0,-1 1 0,0-1 0,1 0 0,0 0 0,4 3 0,20 17 0,0-2 0,2-2 0,55 30 0,-28-17 0,21 14-1365,-6-3-5461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43.690"/>
    </inkml:context>
    <inkml:brush xml:id="br0">
      <inkml:brushProperty name="width" value="0.05" units="cm"/>
      <inkml:brushProperty name="height" value="0.05" units="cm"/>
    </inkml:brush>
  </inkml:definitions>
  <inkml:trace contextRef="#ctx0" brushRef="#br0">68 330 24575,'-1'-6'0,"-1"-1"0,1 1 0,-1 0 0,0 0 0,-1 0 0,1 0 0,-1 0 0,-4-5 0,-3-7 0,4 6 0,1 0 0,0 0 0,1-1 0,0 0 0,1 1 0,0-1 0,-2-26 0,5 34 0,0 0 0,1 1 0,-1-1 0,1 0 0,0 1 0,1-1 0,-1 0 0,1 1 0,-1 0 0,1-1 0,1 1 0,-1 0 0,0 0 0,1 0 0,0 0 0,0 1 0,0-1 0,1 1 0,-1 0 0,1-1 0,0 2 0,-1-1 0,1 0 0,1 1 0,5-3 0,-1 1 0,0 0 0,0 1 0,0 0 0,0 0 0,0 1 0,1 1 0,-1-1 0,1 1 0,-1 1 0,1 0 0,-1 0 0,1 1 0,-1 0 0,1 1 0,13 4 0,-17-4 0,1 1 0,-1-1 0,0 1 0,-1 0 0,1 1 0,0 0 0,-1-1 0,0 2 0,0-1 0,0 1 0,-1-1 0,1 1 0,-1 0 0,0 1 0,-1-1 0,1 1 0,-1 0 0,0 0 0,-1 0 0,1 0 0,-1 0 0,0 0 0,1 9 0,-1-1 0,-1 0 0,-1 0 0,0 1 0,0-1 0,-2 0 0,-5 28 0,-30 84 0,30-104 0,-16 43-113,8-26 234,-16 70-1,29-97-255,0 0-1,0 0 0,1 0 0,1 0 1,0 0-1,1 0 0,0 0 0,1 0 1,0 0-1,6 17 0,3-2-6690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44.112"/>
    </inkml:context>
    <inkml:brush xml:id="br0">
      <inkml:brushProperty name="width" value="0.05" units="cm"/>
      <inkml:brushProperty name="height" value="0.05" units="cm"/>
    </inkml:brush>
  </inkml:definitions>
  <inkml:trace contextRef="#ctx0" brushRef="#br0">27 23 24575,'0'-5'0,"-4"-1"0,-7 0 0,-1 1-8191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20.104"/>
    </inkml:context>
    <inkml:brush xml:id="br0">
      <inkml:brushProperty name="width" value="0.05" units="cm"/>
      <inkml:brushProperty name="height" value="0.05" units="cm"/>
    </inkml:brush>
  </inkml:definitions>
  <inkml:trace contextRef="#ctx0" brushRef="#br0">1 171 24575,'0'-10'0,"0"1"0,0-1 0,1 1 0,0-1 0,1 1 0,0-1 0,6-14 0,-6 20 0,0 0 0,1-1 0,0 1 0,0 1 0,0-1 0,0 0 0,1 1 0,-1-1 0,1 1 0,0 0 0,0 0 0,0 1 0,0-1 0,0 1 0,1 0 0,7-3 0,9-1 0,0 1 0,0 1 0,0 1 0,0 1 0,0 1 0,0 0 0,1 2 0,-1 1 0,0 0 0,39 10 0,-56-11 0,1 0 0,-1 1 0,0 0 0,1-1 0,-1 2 0,0-1 0,0 0 0,0 1 0,0-1 0,-1 1 0,1 0 0,-1 1 0,1-1 0,-1 0 0,0 1 0,-1 0 0,1 0 0,2 5 0,-2-3 0,-1 0 0,0 0 0,-1 0 0,1 1 0,-1-1 0,0 1 0,-1-1 0,0 1 0,0-1 0,0 0 0,-1 1 0,-2 11 0,0-5 0,-1 1 0,-1-1 0,0 0 0,0 0 0,-2 0 0,1 0 0,-10 11 0,-64 78 0,53-72 0,-34 54 0,54-74 17,2-1 0,0 1 1,0 0-1,0 1 0,1-1 0,-4 19 0,7-23-116,1 0 0,0-1 0,0 1 0,0 0 0,0 0 0,1 0 0,0 0 0,1-1 0,-1 1 0,1 0 0,0-1 0,0 1 0,1-1 0,3 7 0,4 5-6727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20.607"/>
    </inkml:context>
    <inkml:brush xml:id="br0">
      <inkml:brushProperty name="width" value="0.05" units="cm"/>
      <inkml:brushProperty name="height" value="0.05" units="cm"/>
    </inkml:brush>
  </inkml:definitions>
  <inkml:trace contextRef="#ctx0" brushRef="#br0">23 53 24575,'0'-5'0,"-4"-1"0,-7 0 0,4 1 0,7-3 0,8-5 0,4 4 0,-2 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23.722"/>
    </inkml:context>
    <inkml:brush xml:id="br0">
      <inkml:brushProperty name="width" value="0.05" units="cm"/>
      <inkml:brushProperty name="height" value="0.05" units="cm"/>
    </inkml:brush>
  </inkml:definitions>
  <inkml:trace contextRef="#ctx0" brushRef="#br0">56 17 24575,'0'0'0,"0"-1"0,0 0 0,0 1 0,0-1 0,0 1 0,0-1 0,0 0 0,0 1 0,0-1 0,0 0 0,-1 1 0,1-1 0,0 1 0,0-1 0,-1 1 0,1-1 0,0 1 0,-1-1 0,1 1 0,0-1 0,-1 1 0,1-1 0,-1 1 0,1-1 0,-1 1 0,1 0 0,-1-1 0,1 1 0,-1 0 0,1-1 0,-1 1 0,0 0 0,1 0 0,-1 0 0,1-1 0,-1 1 0,0 0 0,1 0 0,-1 0 0,0 0 0,1 0 0,-1 0 0,1 0 0,-1 1 0,0-1 0,1 0 0,-1 0 0,0 1 0,-1-1 0,0 1 0,1-1 0,-1 1 0,1 0 0,-1 0 0,1 0 0,-1 0 0,1 0 0,0 0 0,-1 0 0,1 0 0,0 0 0,0 1 0,0-1 0,0 0 0,0 1 0,0-1 0,-1 3 0,-1 11 0,1 0 0,0 1 0,0-1 0,2 1 0,0 0 0,1-1 0,0 1 0,5 20 0,1 22 0,34 608 0,51 505 0,-69-989 0,75 773 0,-94-400 0,-3-99 0,13-203 0,1 64 0,-14-259 0,-3 0 0,-16 105 0,15-141 0,3-17 0,-1-1 0,0 1 0,1 0 0,-2 0 0,1-1 0,0 1 0,-1-1 0,-2 5 0,-3-3-1365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21.199"/>
    </inkml:context>
    <inkml:brush xml:id="br0">
      <inkml:brushProperty name="width" value="0.05" units="cm"/>
      <inkml:brushProperty name="height" value="0.05" units="cm"/>
    </inkml:brush>
  </inkml:definitions>
  <inkml:trace contextRef="#ctx0" brushRef="#br0">1 188 24575,'0'-11'0,"0"0"0,1-1 0,0 1 0,1 0 0,3-13 0,-3 19 0,0 0 0,0 0 0,0 0 0,1 1 0,0-1 0,0 1 0,0 0 0,0 0 0,1 0 0,-1 0 0,1 1 0,0-1 0,7-4 0,-2 3 0,0-1 0,1 1 0,0 0 0,-1 1 0,2 0 0,-1 1 0,0 0 0,1 0 0,-1 1 0,17-1 0,-23 3 0,0 0 0,-1 0 0,1 0 0,-1 0 0,1 1 0,-1 0 0,1-1 0,0 1 0,-1 0 0,0 1 0,1-1 0,-1 1 0,0-1 0,0 1 0,0 0 0,0 0 0,0 0 0,0 1 0,0-1 0,-1 1 0,1-1 0,-1 1 0,0 0 0,0 0 0,0 0 0,0 0 0,0 0 0,-1 1 0,0-1 0,1 1 0,-1-1 0,0 0 0,-1 1 0,2 6 0,-1-2 0,0 1 0,-1 0 0,0-1 0,0 1 0,-1-1 0,0 1 0,-1-1 0,0 1 0,0-1 0,0 0 0,-1 0 0,-8 15 0,-2-1 0,-2 0 0,-31 38 0,32-45 0,1 1 0,0 1 0,1 0 0,1 1 0,-13 30 0,21-42-59,1 0 0,0 1-1,0-1 1,1 1-1,0 0 1,0 0 0,0-1-1,1 1 1,0 0 0,0 0-1,1 0 1,0-1 0,0 1-1,0 0 1,1-1-1,0 1 1,1-1 0,-1 0-1,1 0 1,0 0 0,1 0-1,6 9 1,0-2-6767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21.529"/>
    </inkml:context>
    <inkml:brush xml:id="br0">
      <inkml:brushProperty name="width" value="0.05" units="cm"/>
      <inkml:brushProperty name="height" value="0.05" units="cm"/>
    </inkml:brush>
  </inkml:definitions>
  <inkml:trace contextRef="#ctx0" brushRef="#br0">1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52.632"/>
    </inkml:context>
    <inkml:brush xml:id="br0">
      <inkml:brushProperty name="width" value="0.05" units="cm"/>
      <inkml:brushProperty name="height" value="0.05" units="cm"/>
    </inkml:brush>
  </inkml:definitions>
  <inkml:trace contextRef="#ctx0" brushRef="#br0">1 84 24575,'25'-28'0,"-22"24"0,0-1 0,0 1 0,1 0 0,0 0 0,-1 1 0,2-1 0,-1 1 0,0 0 0,0 0 0,1 0 0,0 1 0,0 0 0,-1 0 0,1 0 0,0 0 0,1 1 0,5-2 0,-4 2 0,0 1 0,-1-1 0,1 1 0,-1 0 0,1 1 0,0-1 0,-1 1 0,1 1 0,-1-1 0,1 1 0,-1 0 0,0 1 0,11 5 0,-9-3 0,0 0 0,-1 1 0,0 0 0,0 1 0,0-1 0,-1 1 0,0 0 0,9 16 0,-1 2 0,-1 1 0,-1 1 0,-2 0 0,0 1 0,6 36 0,-12-48 0,-2 0 0,0 0 0,-1 0 0,-1 1 0,0-1 0,-1 0 0,-1 1 0,-1-1 0,0 0 0,-1 0 0,-1-1 0,0 1 0,-8 15 0,-13 22 0,-3-1 0,-46 64 0,-2 2 0,60-88 0,1 1 0,1 1 0,2 0 0,1 1 0,1 0 0,2 1 0,2 0 0,-6 55 0,12-67 0,1-1 0,0 0 0,2 1 0,1-1 0,0 0 0,1 0 0,2 0 0,0-1 0,1 0 0,1 0 0,0 0 0,2-1 0,1-1 0,0 1 0,16 18 0,-13-20 0,1-1 0,1-1 0,0 0 0,1-1 0,0-1 0,1 0 0,1-2 0,0 0 0,25 10 0,-20-11 0,1-1 0,1-2 0,-1 0 0,1-1 0,0-2 0,1-1 0,31 0 0,-35 0 0,-23-3 0,0 0 0,0 0 0,1 0 0,-1 0 0,0 0 0,0 0 0,0 0 0,1 0 0,-1 1 0,0-1 0,0 0 0,0 0 0,1 0 0,-1 0 0,0 0 0,0 1 0,0-1 0,0 0 0,1 0 0,-1 0 0,0 1 0,0-1 0,0 0 0,0 0 0,0 0 0,0 1 0,0-1 0,0 0 0,1 0 0,-1 1 0,0-1 0,0 0 0,0 0 0,0 1 0,0-1 0,-1 1 0,0 1 0,-1 1 0,-1 0 0,1 0 0,0-1 0,-1 1 0,1-1 0,-7 4 0,-11 11 0,0 1 0,0 1 0,2 1 0,1 0 0,0 2 0,-25 43 0,36-54 0,0 1 0,0-1 0,2 1 0,0 1 0,0-1 0,1 1 0,0-1 0,1 1 0,1 0 0,0 0 0,0 0 0,2 0 0,-1 0 0,2 0 0,0 0 0,4 17 0,20 40 0,54 108 0,-51-120 0,-2 2 0,33 110 0,-49-126 0,-2 1 0,-3 1 0,-1-1 0,-2 1 0,-5 79 0,-1-99 0,0-1 0,-2 1 0,-1-1 0,-1 0 0,-1 0 0,-1-1 0,-1 0 0,-1 0 0,-1-1 0,-1-1 0,-25 33 0,33-49-114,-1 0 1,1 0-1,-1 0 0,0-1 0,0 0 1,0 0-1,-1-1 0,0 1 0,0-2 1,0 1-1,-10 3 0,-7-1-6712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55.253"/>
    </inkml:context>
    <inkml:brush xml:id="br0">
      <inkml:brushProperty name="width" value="0.05" units="cm"/>
      <inkml:brushProperty name="height" value="0.05" units="cm"/>
    </inkml:brush>
  </inkml:definitions>
  <inkml:trace contextRef="#ctx0" brushRef="#br0">1 404 24575,'9'12'0,"0"0"0,-1 0 0,0 1 0,-1 0 0,10 25 0,-1-4 0,1 5 0,19 64 0,-19-51 0,-11-32 0,-1 1 0,5 39 0,-30-195 0,-10-88 0,24-164 0,6 382 0,0 1 0,1-1 0,0 0 0,0 1 0,0-1 0,0 0 0,1 1 0,3-8 0,-4 11 0,0-1 0,0 1 0,-1 0 0,1 0 0,0 0 0,0 1 0,0-1 0,1 0 0,-1 0 0,0 0 0,0 1 0,0-1 0,1 1 0,-1-1 0,0 1 0,0-1 0,1 1 0,-1 0 0,0 0 0,1-1 0,-1 1 0,0 0 0,1 0 0,-1 0 0,0 0 0,1 1 0,-1-1 0,0 0 0,1 1 0,-1-1 0,0 1 0,1-1 0,-1 1 0,1 0 0,13 7 0,0 0 0,-1 1 0,0 0 0,0 2 0,-1-1 0,0 1 0,-1 1 0,14 18 0,79 114 0,-14 4 0,-32-49 0,-59-98 0,0 0 0,1-1 0,-1 1 0,0 0 0,1 0 0,-1 0 0,1-1 0,-1 1 0,1 0 0,0-1 0,-1 1 0,1 0 0,0-1 0,-1 1 0,1-1 0,0 1 0,0-1 0,0 0 0,1 1 0,1-14 0,-10-43 0,5 43 0,-16-175 0,18 163 0,0 0 0,2 1 0,1-1 0,0 1 0,13-40 0,-14 58 0,0 0 0,0 0 0,1 0 0,0 1 0,0-1 0,1 1 0,-1 0 0,1 0 0,0 0 0,1 0 0,-1 1 0,8-6 0,-10 9 0,0-1 0,0 1 0,1 0 0,-1 0 0,0 0 0,0 1 0,1-1 0,-1 0 0,1 1 0,-1-1 0,0 1 0,1 0 0,-1 0 0,1 0 0,-1 0 0,1 1 0,-1-1 0,1 0 0,-1 1 0,0 0 0,1 0 0,-1-1 0,0 1 0,0 1 0,0-1 0,0 0 0,1 0 0,-2 1 0,1-1 0,0 1 0,0 0 0,0-1 0,-1 1 0,3 3 0,12 15 0,-1 0 0,0 1 0,-2 1 0,0 0 0,-2 1 0,13 35 0,39 152 0,-47-149 0,19 74-1365,-28-104-5461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56.132"/>
    </inkml:context>
    <inkml:brush xml:id="br0">
      <inkml:brushProperty name="width" value="0.05" units="cm"/>
      <inkml:brushProperty name="height" value="0.05" units="cm"/>
    </inkml:brush>
  </inkml:definitions>
  <inkml:trace contextRef="#ctx0" brushRef="#br0">0 694 24575,'10'-13'0,"-9"11"0,0 1 0,0-1 0,0 1 0,0 0 0,0-1 0,0 1 0,0 0 0,0 0 0,0 0 0,1 0 0,-1 0 0,1 0 0,-1 0 0,0 0 0,3-1 0,-3 2 0,-1 0 0,1 0 0,-1 1 0,0-1 0,1 0 0,-1 0 0,0 0 0,1 1 0,-1-1 0,0 0 0,0 0 0,1 1 0,-1-1 0,0 0 0,0 1 0,1-1 0,-1 0 0,0 1 0,0-1 0,0 0 0,1 1 0,-1-1 0,0 1 0,0-1 0,0 0 0,0 1 0,0-1 0,0 0 0,0 1 0,0-1 0,0 1 0,0-1 0,0 0 0,0 1 0,0-1 0,0 1 0,0-1 0,-1 0 0,1 1 0,0-1 0,-1 1 0,-3 21 0,3-21 0,-4 16 0,1 0 0,1 1 0,0-1 0,1 1 0,1 0 0,2 30 0,-1-42 0,1-1 0,0 0 0,0 1 0,1-1 0,-1 0 0,1 0 0,0 0 0,1 0 0,-1 0 0,1 0 0,0-1 0,0 1 0,0-1 0,1 0 0,-1 0 0,1 0 0,0 0 0,0-1 0,1 0 0,-1 0 0,1 0 0,-1 0 0,1 0 0,0-1 0,0 0 0,8 2 0,-9-2 0,0-1 0,0 0 0,0 0 0,0-1 0,1 1 0,-1-1 0,0 1 0,0-2 0,0 1 0,0 0 0,0-1 0,1 1 0,-1-1 0,0 0 0,0-1 0,0 1 0,-1-1 0,1 0 0,0 1 0,-1-2 0,1 1 0,-1 0 0,1-1 0,-1 1 0,0-1 0,0 0 0,0 0 0,-1-1 0,1 1 0,-1 0 0,0-1 0,0 1 0,3-7 0,-2 2 0,0 0 0,0 0 0,-1-1 0,0 1 0,0-1 0,-1 0 0,0 1 0,-1-1 0,0 0 0,0 0 0,-1 1 0,0-1 0,0 0 0,-1 1 0,-3-11 0,-2 2 0,-1 1 0,0 0 0,-1 1 0,0 0 0,-1 0 0,-1 1 0,0 0 0,-1 1 0,-1 1 0,0-1 0,-1 2 0,0 0 0,0 1 0,-1 0 0,-32-15 0,46 25 0,1 0 0,-1 0 0,1 0 0,-1 0 0,1 0 0,-1 0 0,1-1 0,-1 1 0,1 0 0,-1 0 0,1-1 0,-1 1 0,1 0 0,-1-1 0,1 1 0,0 0 0,-1-1 0,1 1 0,0-1 0,-1 1 0,1-1 0,0 1 0,0-1 0,-1 0 0,13-2 0,38 4 0,-37-1 0,74-1 0,1-5 0,-1-4 0,103-24 0,-174 31 0,-9 2 0,0 0 0,1 0 0,-1-1 0,0 0 0,0-1 0,0 1 0,0-1 0,0-1 0,-1 1 0,7-6 0,-13 9 0,0 0 0,1-1 0,-1 1 0,0 0 0,0-1 0,1 1 0,-1 0 0,0-1 0,0 1 0,0 0 0,0-1 0,1 1 0,-1-1 0,0 1 0,0 0 0,0-1 0,0 1 0,0-1 0,0 1 0,0 0 0,0-1 0,0 1 0,0-1 0,-1 1 0,1 0 0,0-1 0,0 1 0,0-1 0,0 1 0,0 0 0,-1-1 0,1 1 0,0 0 0,0-1 0,-1 1 0,1 0 0,0 0 0,-1-1 0,1 1 0,0 0 0,-1 0 0,1-1 0,0 1 0,-1 0 0,1 0 0,0 0 0,-1 0 0,1-1 0,-1 1 0,1 0 0,0 0 0,-1 0 0,0 0 0,-29-9 0,22 7 0,3 0 0,0 0 0,-1 1 0,1 0 0,-1 0 0,1 0 0,-1 1 0,0-1 0,1 1 0,-1 1 0,0-1 0,1 1 0,-7 1 0,9-1 0,0 1 0,0-1 0,1 1 0,-1 0 0,0 0 0,1 0 0,-1 0 0,1 0 0,0 0 0,0 1 0,0-1 0,0 1 0,0 0 0,0-1 0,1 1 0,-1 0 0,1 0 0,0 0 0,0 0 0,0 0 0,0 0 0,0 0 0,0 4 0,-1 9 0,0 0 0,1 0 0,1 1 0,0-1 0,1 0 0,6 26 0,-2-18 0,1 0 0,1-1 0,18 41 0,-20-55 0,0 1 0,0-1 0,1 0 0,0-1 0,0 1 0,1-1 0,15 13 0,-20-19 0,0 0 0,0 0 0,1-1 0,-1 1 0,1 0 0,-1-1 0,1 0 0,0 0 0,-1 0 0,1 0 0,0 0 0,0 0 0,0-1 0,0 0 0,0 1 0,0-1 0,0 0 0,0 0 0,0-1 0,-1 1 0,1 0 0,0-1 0,0 0 0,0 0 0,0 0 0,-1 0 0,1 0 0,0 0 0,-1-1 0,1 1 0,-1-1 0,3-2 0,4-5 0,0 0 0,0 0 0,-1-1 0,-1 0 0,0 0 0,0-1 0,-1 0 0,0 0 0,-1-1 0,0 1 0,-1-1 0,0 0 0,-1 0 0,3-25 0,0-10 0,-3-1 0,-4-73 0,-2 62 0,-3 0 0,-2 1 0,-3 0 0,-24-78 0,34 135 0,0-4 0,-1-1 0,0 1 0,0 0 0,0 0 0,0 0 0,-1 0 0,0 1 0,0-1 0,-4-4 0,7 9 0,-1-1 0,1 1 0,0 0 0,0 0 0,-1 0 0,1 0 0,0-1 0,0 1 0,-1 0 0,1 0 0,0 0 0,-1 0 0,1 0 0,0 0 0,0 0 0,-1 0 0,1 0 0,0 0 0,-1 0 0,1 0 0,0 0 0,0 0 0,-1 0 0,1 0 0,0 0 0,-1 0 0,1 0 0,0 0 0,0 0 0,-1 1 0,1-1 0,0 0 0,0 0 0,-1 0 0,1 0 0,0 1 0,-1-1 0,-5 15 0,2 16 0,4 2 0,2-1 0,2 1 0,13 56 0,36 96 0,-34-127 0,15 51-682,49 105-1,-69-184-6143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56.849"/>
    </inkml:context>
    <inkml:brush xml:id="br0">
      <inkml:brushProperty name="width" value="0.05" units="cm"/>
      <inkml:brushProperty name="height" value="0.05" units="cm"/>
    </inkml:brush>
  </inkml:definitions>
  <inkml:trace contextRef="#ctx0" brushRef="#br0">36 919 24575,'4'-1'0,"-1"1"0,1-1 0,-1 0 0,0 0 0,0-1 0,1 1 0,3-3 0,19-7 0,11 5 0,-18 3 0,0 0 0,37-13 0,-51 15 0,-1-1 0,1-1 0,0 1 0,-1-1 0,1 1 0,-1-1 0,0 0 0,0-1 0,0 1 0,0-1 0,-1 0 0,1 0 0,-1 0 0,0 0 0,5-9 0,-7 11 0,0-1 0,0 1 0,0 0 0,0-1 0,0 1 0,-1-1 0,1 1 0,-1-1 0,0 1 0,1-1 0,-1 1 0,0-1 0,0 1 0,-1-1 0,1 1 0,-1-1 0,1 1 0,-1-1 0,0 1 0,0 0 0,-1-4 0,0 3 0,-1 0 0,1 0 0,-1 0 0,0 0 0,0 0 0,0 1 0,0 0 0,0-1 0,-1 1 0,1 0 0,-1 0 0,-4-1 0,-7-2 0,-1 0 0,1 1 0,-1 1 0,0 0 0,-24-1 0,31 4 0,0 0 0,0 0 0,1 0 0,-1 1 0,0 1 0,1-1 0,-1 1 0,-9 4 0,15-5 0,0 1 0,1-1 0,-1 1 0,1-1 0,-1 1 0,1 0 0,0 0 0,-1 0 0,1 0 0,0 1 0,0-1 0,0 1 0,1-1 0,-1 1 0,1-1 0,-1 1 0,1 0 0,0 0 0,0 0 0,0 0 0,1 0 0,-1 0 0,0 0 0,1 0 0,0 0 0,0 0 0,0 3 0,1 1 0,0 1 0,0-1 0,1 0 0,0 0 0,0 0 0,0 0 0,1 0 0,0-1 0,8 13 0,42 53 0,-50-69 0,7 9 0,1-1 0,0 0 0,1-1 0,0-1 0,0 1 0,1-2 0,0 0 0,0-1 0,1 0 0,0-1 0,1 0 0,24 6 0,-32-10 0,0-1 0,0 0 0,0 0 0,0 0 0,0-1 0,1 0 0,-1 0 0,0-1 0,0 1 0,0-2 0,0 1 0,0-1 0,-1 0 0,1-1 0,0 1 0,-1-1 0,1-1 0,-1 1 0,0-1 0,0 0 0,-1 0 0,1-1 0,-1 0 0,0 0 0,0 0 0,-1-1 0,1 1 0,-1-1 0,4-8 0,3-8 0,-1-1 0,-1-1 0,-1 0 0,-1 0 0,-1 0 0,-1-1 0,2-49 0,-4 12 0,-4 0 0,-9-65 0,-3 30 0,-51-180 0,61 266 0,-14-42 0,15 50 0,1-1 0,-1 1 0,0 0 0,0 0 0,0 0 0,0 0 0,0 0 0,-1 0 0,0 0 0,1 1 0,-7-5 0,8 6 0,-1 1 0,1 0 0,-1-1 0,1 1 0,-1 0 0,1-1 0,-1 1 0,1 0 0,-1 0 0,1 0 0,-1 1 0,1-1 0,-1 0 0,1 0 0,-1 1 0,1-1 0,0 1 0,-1-1 0,1 1 0,0 0 0,-1 0 0,1-1 0,0 1 0,0 0 0,-1 0 0,1 0 0,0 0 0,0 0 0,0 1 0,0-1 0,1 0 0,-1 0 0,0 1 0,-1 1 0,-3 7 0,-1-1 0,1 1 0,-5 14 0,0 5 0,2 0 0,0 1 0,2 0 0,2 0 0,0 1 0,2-1 0,2 1 0,0 0 0,2-1 0,2 1 0,0-1 0,2 0 0,19 55 0,-10-51 0,1-2 0,1 0 0,2-1 0,2-1 0,0 0 0,2-2 0,31 30 0,-22-27 0,2-1 0,2-1 0,0-2 0,2-2 0,54 28 0,-65-42 120,-26-11-168,0 0 0,-1 1 0,1-1 0,0 0 0,0 0 1,-1 1-1,1-1 0,0 0 0,0 0 0,0 0 0,-1 0 0,1 0 0,0 0 0,0 0 0,0 0 1,0-1-1,-1 1 0,1 0 0,0 0 0,0-1 0,-1 1 0,1 0 0,0-1 0,-1 1 0,1-1 0,0 1 1,-1-1-1,1 1 0,0-1 0,0-1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57.409"/>
    </inkml:context>
    <inkml:brush xml:id="br0">
      <inkml:brushProperty name="width" value="0.05" units="cm"/>
      <inkml:brushProperty name="height" value="0.05" units="cm"/>
    </inkml:brush>
  </inkml:definitions>
  <inkml:trace contextRef="#ctx0" brushRef="#br0">248 45 24575,'-1'-2'0,"1"0"0,0 0 0,-1 0 0,1 0 0,-1 0 0,1 0 0,-1 1 0,0-1 0,0 0 0,0 0 0,0 1 0,0-1 0,0 1 0,-1-1 0,1 1 0,0-1 0,-1 1 0,1 0 0,-1 0 0,1 0 0,-1-1 0,0 2 0,1-1 0,-1 0 0,0 0 0,0 0 0,0 1 0,0-1 0,1 1 0,-5-1 0,1 0 0,0 0 0,-1 1 0,1 0 0,0-1 0,0 2 0,0-1 0,-1 0 0,1 1 0,0 0 0,-7 3 0,4 0 0,0 0 0,0 1 0,0 1 0,1-1 0,0 1 0,0 0 0,0 1 0,1 0 0,0 0 0,0 0 0,0 1 0,1 0 0,1 0 0,-1 0 0,1 0 0,-4 14 0,1-2 0,0 1 0,2 0 0,1 0 0,0 0 0,2 1 0,-1 24 0,4-32 0,-1-1 0,2 1 0,0 0 0,1-1 0,0 1 0,1-1 0,0 0 0,1 0 0,0 0 0,1-1 0,1 0 0,15 22 0,-15-25 0,0-1 0,0 0 0,1 0 0,0-1 0,0 0 0,1 0 0,0-1 0,0 0 0,1-1 0,0 1 0,0-2 0,0 0 0,0 0 0,0-1 0,1 0 0,18 2 0,4-2-1365,-4-3-5461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58.004"/>
    </inkml:context>
    <inkml:brush xml:id="br0">
      <inkml:brushProperty name="width" value="0.05" units="cm"/>
      <inkml:brushProperty name="height" value="0.05" units="cm"/>
    </inkml:brush>
  </inkml:definitions>
  <inkml:trace contextRef="#ctx0" brushRef="#br0">271 462 24575,'1'-10'0,"-1"-1"0,-1 1 0,0-1 0,0 1 0,-1 0 0,-5-15 0,6 22 0,-1 0 0,1 0 0,-1 0 0,1 1 0,-1-1 0,0 0 0,0 1 0,0-1 0,-1 1 0,1 0 0,-1-1 0,1 1 0,-1 1 0,0-1 0,1 0 0,-1 1 0,0-1 0,0 1 0,0 0 0,0 0 0,-1 0 0,1 0 0,0 0 0,-6 0 0,1 1 0,0 1 0,0-1 0,0 1 0,1 0 0,-1 1 0,0 0 0,0 0 0,1 1 0,-1 0 0,1 0 0,0 0 0,0 1 0,0 0 0,1 1 0,-1 0 0,1 0 0,-6 6 0,7-7 0,0 1 0,1-1 0,-1 1 0,1 1 0,0-1 0,0 0 0,1 1 0,0 0 0,0 0 0,0 0 0,1 0 0,-1 0 0,1 0 0,1 1 0,-1-1 0,1 1 0,1-1 0,-1 1 0,1 0 0,1 11 0,0-14 0,-1 0 0,1-1 0,1 1 0,-1 0 0,0-1 0,1 1 0,0-1 0,0 1 0,0-1 0,0 0 0,0 0 0,1 0 0,0 0 0,-1 0 0,1-1 0,0 1 0,0-1 0,4 3 0,-2-3 0,1 1 0,-1-1 0,1 0 0,-1 0 0,1-1 0,0 0 0,0 0 0,0 0 0,0-1 0,11 0 0,-5-1 0,1 0 0,-1-1 0,1-1 0,-1 0 0,0 0 0,0-1 0,0-1 0,-1 0 0,1-1 0,15-10 0,-18 8 0,1 0 0,-1-1 0,0 0 0,-1 0 0,0-1 0,0 0 0,-1 0 0,-1-1 0,1 0 0,-2 0 0,0-1 0,0 1 0,-1-1 0,0 0 0,-1 0 0,-1-1 0,0 1 0,0-1 0,-1 1 0,-1-19 0,-2 5 0,-1 0 0,0 1 0,-2 0 0,-1-1 0,-1 2 0,-1-1 0,-1 1 0,-2 0 0,-12-22 0,4 21 0,19 25 0,0 0 0,0 0 0,0 0 0,0 0 0,-1 0 0,1 0 0,0-1 0,0 1 0,0 0 0,0 0 0,0 0 0,0 0 0,0 0 0,0 0 0,-1 0 0,1 0 0,0 0 0,0 0 0,0 0 0,0 0 0,0 0 0,0 0 0,-1 0 0,1 0 0,0 0 0,0 0 0,0 0 0,0 0 0,0 0 0,0 0 0,0 0 0,-1 0 0,1 0 0,0 0 0,0 0 0,0 0 0,0 0 0,0 0 0,0 0 0,0 0 0,-1 0 0,1 0 0,0 1 0,0-1 0,0 0 0,0 0 0,0 0 0,0 0 0,0 0 0,0 0 0,0 0 0,0 1 0,2 16 0,74 192 0,-1-2 0,-58-160-1365,-10-30-5461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58.730"/>
    </inkml:context>
    <inkml:brush xml:id="br0">
      <inkml:brushProperty name="width" value="0.05" units="cm"/>
      <inkml:brushProperty name="height" value="0.05" units="cm"/>
    </inkml:brush>
  </inkml:definitions>
  <inkml:trace contextRef="#ctx0" brushRef="#br0">191 478 24575,'0'0'0,"1"0"0,0 0 0,-1 0 0,1 0 0,-1-1 0,1 1 0,0 0 0,-1 0 0,1 0 0,-1-1 0,1 1 0,0 0 0,-1 0 0,1-1 0,-1 1 0,1-1 0,-1 1 0,1 0 0,-1-1 0,1 1 0,-1-1 0,0 1 0,1-1 0,-1 1 0,0-1 0,1 0 0,-1 1 0,0-1 0,2-23 0,-14-20 0,9 38 0,0-1 0,-1 1 0,0 0 0,0 0 0,-1 1 0,0-1 0,0 1 0,0 0 0,0 0 0,-10-6 0,13 10 0,0 0 0,0 0 0,0 0 0,0 0 0,0 0 0,-1 0 0,1 0 0,0 1 0,-1-1 0,1 1 0,-1 0 0,1 0 0,0 0 0,-1 0 0,1 0 0,-1 0 0,1 1 0,0-1 0,-1 1 0,1 0 0,0-1 0,-1 1 0,1 0 0,0 1 0,0-1 0,0 0 0,0 0 0,0 1 0,0-1 0,0 1 0,1 0 0,-1-1 0,0 1 0,-1 3 0,-5 7 0,1 0 0,0 0 0,0 1 0,2 0 0,-1 0 0,2 1 0,0-1 0,0 1 0,1 0 0,1 0 0,-1 27 0,4-34 0,0 0 0,0-1 0,1 1 0,0 0 0,0-1 0,0 1 0,1-1 0,0 0 0,0 0 0,1 0 0,0 0 0,0 0 0,0-1 0,0 0 0,10 8 0,-12-11 0,0 1 0,0-1 0,0-1 0,1 1 0,-1 0 0,0 0 0,1-1 0,0 0 0,-1 1 0,1-1 0,0 0 0,0 0 0,-1-1 0,1 1 0,0 0 0,0-1 0,0 0 0,0 0 0,0 0 0,0 0 0,0 0 0,0-1 0,0 1 0,0-1 0,-1 1 0,1-1 0,0 0 0,0 0 0,-1-1 0,1 1 0,0-1 0,-1 1 0,0-1 0,1 0 0,-1 0 0,0 0 0,4-4 0,1-2 0,-1 0 0,0-1 0,-1 0 0,0 0 0,0 0 0,-1 0 0,0-1 0,0 0 0,1-10 0,-1 1 0,0-1 0,-2 0 0,1-33 0,-4 52 0,1-1 0,0 0 0,0 0 0,0 1 0,1-1 0,-1 0 0,0 0 0,0 1 0,1-1 0,0 0 0,-1 1 0,1-1 0,0-1 0,0 3 0,-1 0 0,0 0 0,1-1 0,-1 1 0,0 0 0,1 0 0,-1 0 0,1 0 0,-1 0 0,0 0 0,1 0 0,-1 0 0,0 0 0,1 0 0,-1 0 0,1 0 0,-1 0 0,0 0 0,1 0 0,-1 0 0,0 0 0,1 1 0,-1-1 0,0 0 0,1 0 0,-1 0 0,0 1 0,1-1 0,-1 0 0,0 0 0,0 1 0,1-1 0,-1 0 0,1 1 0,30 44 0,-19-26 0,-4-8 0,1 0 0,0-1 0,0 0 0,1 0 0,0-1 0,13 8 0,-19-15 0,-1 1 0,1-1 0,0-1 0,0 1 0,1 0 0,-1-1 0,0 0 0,0 0 0,1 0 0,-1-1 0,0 1 0,1-1 0,-1 0 0,1 0 0,-1-1 0,0 1 0,1-1 0,-1 0 0,0 0 0,1-1 0,-1 1 0,7-5 0,-4 3 0,0-1 0,0 0 0,-1-1 0,0 0 0,0 0 0,0 0 0,-1-1 0,0 0 0,0 0 0,0 0 0,6-11 0,-5 6 0,-1 0 0,0-1 0,0 0 0,-1-1 0,-1 1 0,3-20 0,-3 8 0,-1-1 0,-2 0 0,0 1 0,-2-1 0,-1 0 0,-9-42 0,8 50 0,-1 0 0,0 0 0,-1 1 0,-1 0 0,0 0 0,-19-29 0,25 44 0,1 0 0,-1 1 0,0-1 0,1 0 0,-1 0 0,0 0 0,0 0 0,0 0 0,1 1 0,-1-1 0,0 0 0,0 1 0,0-1 0,0 1 0,0-1 0,0 1 0,0-1 0,-1 1 0,1 0 0,-1-1 0,1 2 0,0-1 0,1 0 0,-1 1 0,1-1 0,-1 1 0,1-1 0,-1 0 0,1 1 0,-1-1 0,1 1 0,-1 0 0,1-1 0,0 1 0,-1-1 0,1 1 0,0 0 0,0-1 0,-1 1 0,1 0 0,0-1 0,0 1 0,0 0 0,0 1 0,-1 4 0,1 1 0,0 0 0,0 0 0,0 0 0,2 8 0,8 27 30,2-1 0,1 0 0,25 52 0,71 108-1515,-94-176-5341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59.251"/>
    </inkml:context>
    <inkml:brush xml:id="br0">
      <inkml:brushProperty name="width" value="0.05" units="cm"/>
      <inkml:brushProperty name="height" value="0.05" units="cm"/>
    </inkml:brush>
  </inkml:definitions>
  <inkml:trace contextRef="#ctx0" brushRef="#br0">5 269 24575,'-2'-15'0,"1"14"0,1 0 0,0 0 0,-1 0 0,1 0 0,0 0 0,0 1 0,0-1 0,0 0 0,0 0 0,0 0 0,0 0 0,0 0 0,0 0 0,0 0 0,0 0 0,1 0 0,-1 0 0,0 0 0,1 0 0,-1 0 0,0 0 0,1 0 0,0 1 0,-1-1 0,1 0 0,-1 0 0,1 1 0,0-1 0,-1 0 0,1 1 0,0-1 0,0 1 0,0-1 0,-1 1 0,1-1 0,0 1 0,2-1 0,22-8 0,0 1 0,1 2 0,0 0 0,52-3 0,-8 0 0,13-3 0,146-30 0,-221 40 0,-1 0 0,0 0 0,0-1 0,-1 0 0,1-1 0,-1 1 0,10-8 0,-15 10 0,1 0 0,-1 0 0,0 0 0,-1 0 0,1 0 0,0 0 0,0 0 0,0 0 0,-1 0 0,1-1 0,0 1 0,-1 0 0,1 0 0,-1-1 0,0 1 0,1 0 0,-1-1 0,0 1 0,0-2 0,0 2 0,0-1 0,-1 0 0,0 1 0,1-1 0,-1 1 0,0-1 0,0 1 0,0-1 0,0 1 0,0 0 0,0-1 0,0 1 0,0 0 0,0 0 0,-1 0 0,1 0 0,-1 0 0,1 0 0,-3-1 0,-7-4 0,0 0 0,-1 1 0,1 0 0,-1 1 0,0 1 0,0 0 0,0 0 0,-1 1 0,1 1 0,0 0 0,-19 1 0,26 0 0,0 0 0,1 0 0,-1 1 0,0 0 0,1 0 0,-1 0 0,0 1 0,1-1 0,0 1 0,-1 0 0,1 0 0,0 1 0,0-1 0,0 1 0,0 0 0,1 0 0,-1 0 0,1 0 0,0 1 0,-1 0 0,2-1 0,-1 1 0,0 0 0,1 0 0,0 1 0,0-1 0,0 0 0,0 1 0,1-1 0,0 1 0,0 0 0,-1 8 0,1-6 0,1 0 0,1 1 0,-1-1 0,1 0 0,0 0 0,1 0 0,0 0 0,0 0 0,0 0 0,1-1 0,0 1 0,5 7 0,-3-5 0,1 0 0,0-1 0,0 0 0,1 0 0,0-1 0,0 0 0,1 0 0,9 6 0,-14-11 0,1 0 0,-1 0 0,0 0 0,1-1 0,-1 1 0,1-1 0,0 0 0,-1 0 0,1 0 0,0-1 0,-1 1 0,1-1 0,0 0 0,0 0 0,0 0 0,5-1 0,-3-1 0,0 1 0,0-1 0,0-1 0,0 1 0,0-1 0,-1 0 0,0 0 0,1-1 0,5-4 0,0-3 0,0 1 0,0-1 0,-1 0 0,-1-1 0,0 0 0,-1-1 0,11-21 0,-15 25 0,9-15 0,-12 23 0,-1 1 0,1 0 0,-1-1 0,1 1 0,-1-1 0,1 1 0,0 0 0,-1 0 0,1-1 0,-1 1 0,1 0 0,0 0 0,-1 0 0,1-1 0,0 1 0,-1 0 0,1 0 0,0 0 0,-1 0 0,1 0 0,0 0 0,-1 1 0,1-1 0,-1 0 0,1 0 0,0 0 0,-1 1 0,1-1 0,0 0 0,-1 1 0,1-1 0,-1 0 0,1 1 0,-1-1 0,1 1 0,-1-1 0,1 1 0,0 0 0,9 10 0,0 0 0,0 1 0,10 16 0,17 21 0,-33-44-90,3 3-165,0 1 0,1-1 0,1-1 0,16 13 0,-6-10-6571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24.065"/>
    </inkml:context>
    <inkml:brush xml:id="br0">
      <inkml:brushProperty name="width" value="0.05" units="cm"/>
      <inkml:brushProperty name="height" value="0.05" units="cm"/>
    </inkml:brush>
  </inkml:definitions>
  <inkml:trace contextRef="#ctx0" brushRef="#br0">0 1 24575,'0'4'0,"0"7"0,5 6 0,5 0 0,2 2 0,4 2 0,3-3 0,3 1 0,3-3 0,1 0 0,1-2 0,-3-4-8191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59.613"/>
    </inkml:context>
    <inkml:brush xml:id="br0">
      <inkml:brushProperty name="width" value="0.05" units="cm"/>
      <inkml:brushProperty name="height" value="0.05" units="cm"/>
    </inkml:brush>
  </inkml:definitions>
  <inkml:trace contextRef="#ctx0" brushRef="#br0">14 1 24575,'0'0'0,"-1"0"0,1 0 0,-1 0 0,1 0 0,-1 0 0,1 0 0,-1 0 0,1 0 0,-1 0 0,1 1 0,-1-1 0,1 0 0,-1 0 0,1 0 0,0 1 0,-1-1 0,1 0 0,-1 0 0,1 1 0,-1-1 0,1 0 0,0 1 0,-1-1 0,1 1 0,0-1 0,0 0 0,-1 1 0,1-1 0,0 1 0,0-1 0,-1 1 0,1-1 0,0 1 0,0-1 0,0 1 0,0-1 0,0 1 0,0-1 0,0 1 0,0-1 0,0 1 0,0-1 0,0 1 0,0-1 0,0 1 0,0-1 0,0 1 0,1-1 0,-1 1 0,0-1 0,0 0 0,1 1 0,-1-1 0,0 1 0,0-1 0,1 0 0,-1 1 0,1 0 0,19 25 0,53 44 0,56 57 0,-108-105 0,-2 2 0,0 0 0,27 48 0,-41-62 0,0 0 0,0 1 0,-1-1 0,0 1 0,-1 0 0,0 0 0,-1 0 0,0 0 0,-1 0 0,0 15 0,-1-20 0,-1 0 0,0 0 0,-1 0 0,1 0 0,-1 0 0,0 0 0,0 0 0,-1 0 0,0-1 0,0 1 0,0-1 0,-1 0 0,0 0 0,0 0 0,0-1 0,0 1 0,-1-1 0,1 0 0,-1 0 0,-7 4 0,-43 24-1365,-4-2-5461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07.798"/>
    </inkml:context>
    <inkml:brush xml:id="br0">
      <inkml:brushProperty name="width" value="0.05" units="cm"/>
      <inkml:brushProperty name="height" value="0.05" units="cm"/>
    </inkml:brush>
  </inkml:definitions>
  <inkml:trace contextRef="#ctx0" brushRef="#br0">85 155 24575,'-16'1'0,"11"-1"0,1 1 0,0-1 0,-1 0 0,1 0 0,0 0 0,-1 0 0,1-1 0,0 0 0,-1 0 0,1 0 0,0 0 0,0-1 0,0 0 0,-4-2 0,8 4 0,0 0 0,0 0 0,0-1 0,0 1 0,-1 0 0,1-1 0,0 1 0,0 0 0,0-1 0,0 1 0,1 0 0,-1-1 0,0 1 0,0 0 0,0-1 0,0 1 0,0 0 0,0-1 0,0 1 0,0 0 0,1 0 0,-1-1 0,0 1 0,0 0 0,0 0 0,1-1 0,-1 1 0,0 0 0,0 0 0,1 0 0,-1-1 0,0 1 0,1 0 0,-1 0 0,0 0 0,0 0 0,1 0 0,-1-1 0,0 1 0,1 0 0,-1 0 0,18-7 0,-16 6 0,44-14 0,0 2 0,70-10 0,23-6 0,-116 24 0,23-7 0,-43 11 0,0 0 0,0 0 0,-1 0 0,1 0 0,-1 0 0,1-1 0,-1 1 0,1-1 0,-1 0 0,0 0 0,4-3 0,-5-3-1365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5:08.156"/>
    </inkml:context>
    <inkml:brush xml:id="br0">
      <inkml:brushProperty name="width" value="0.05" units="cm"/>
      <inkml:brushProperty name="height" value="0.05" units="cm"/>
    </inkml:brush>
  </inkml:definitions>
  <inkml:trace contextRef="#ctx0" brushRef="#br0">1 112 24575,'4'0'0,"7"-5"0,6-1 0,4 0 0,4-4 0,2 1 0,5-4 0,8 1 0,0 2 0,4-2 0,3 2 0,-2 2 0,-3 2 0,-5 3 0,-9 1-8191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49.905"/>
    </inkml:context>
    <inkml:brush xml:id="br0">
      <inkml:brushProperty name="width" value="0.05" units="cm"/>
      <inkml:brushProperty name="height" value="0.05" units="cm"/>
    </inkml:brush>
  </inkml:definitions>
  <inkml:trace contextRef="#ctx0" brushRef="#br0">520 134 24575,'-8'1'0,"1"1"0,-1 1 0,0-1 0,1 1 0,0 0 0,0 1 0,0-1 0,0 2 0,-11 8 0,-3 0 0,-11 6 0,1 2 0,2 1 0,0 1 0,-35 37 0,45-39 0,1 0 0,1 2 0,1 0 0,1 1 0,1 0 0,-15 36 0,8-8 0,3 1 0,2 1 0,2 0 0,3 1 0,2 0 0,2 1 0,1 75 0,6-111 0,1 0 0,1 0 0,1 0 0,8 31 0,-7-39 0,1 0 0,0 0 0,0-1 0,2 1 0,-1-1 0,1-1 0,1 1 0,11 12 0,-5-9 0,0-1 0,1 0 0,0 0 0,1-2 0,0 0 0,1-1 0,0-1 0,0 0 0,35 11 0,-11-8 0,0-2 0,0-2 0,64 4 0,-23-2 0,-56-5 0,2-2 0,-1-1 0,0-1 0,1-1 0,46-6 0,38-20 0,-2-4 0,193-80 0,-282 101 0,-1-1 0,0 0 0,0-2 0,23-19 0,-32 22 0,0 0 0,-1-1 0,-1-1 0,0 0 0,0 0 0,-1 0 0,0-1 0,7-16 0,10-28 0,-3 0 0,-2-1 0,-2-1 0,-3-1 0,9-76 0,-22 118 0,-1 1 0,0-1 0,-1 1 0,-1-1 0,-1 1 0,0-1 0,-1 1 0,-1 0 0,0 0 0,-2 0 0,1 0 0,-10-15 0,0 3 0,-2 1 0,-1 1 0,-1 1 0,-1 1 0,-33-31 0,22 25 0,-1 1 0,-2 1 0,-41-25 0,50 38 0,0 1 0,0 1 0,-2 2 0,1 0 0,-51-11 0,-208-29 0,275 50 10,0 1 0,0 0 0,0 0 0,1 1 0,-1 0 0,0 1 0,0 0 0,0 1 0,1 0 0,-1 0 0,-14 8 0,5-1-307,1 1 0,0 1 0,1 1 0,-22 20 0,15-11-6529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50.830"/>
    </inkml:context>
    <inkml:brush xml:id="br0">
      <inkml:brushProperty name="width" value="0.05" units="cm"/>
      <inkml:brushProperty name="height" value="0.05" units="cm"/>
    </inkml:brush>
  </inkml:definitions>
  <inkml:trace contextRef="#ctx0" brushRef="#br0">575 42 24575,'-1'0'0,"0"0"0,0 0 0,0-1 0,0 1 0,0 0 0,0-1 0,0 1 0,0-1 0,0 1 0,1-1 0,-1 0 0,0 1 0,0-1 0,0 0 0,1 1 0,-1-1 0,0 0 0,-1-2 0,2 3 0,0-1 0,-1 0 0,1 1 0,0-1 0,-1 0 0,1 1 0,-1-1 0,0 1 0,1-1 0,-1 0 0,1 1 0,-1 0 0,0-1 0,1 1 0,-1-1 0,0 1 0,1 0 0,-1-1 0,0 1 0,0 0 0,1 0 0,-1 0 0,0 0 0,0-1 0,0 1 0,1 0 0,-1 0 0,0 1 0,0-1 0,0 0 0,1 0 0,-1 0 0,0 0 0,0 1 0,1-1 0,-1 0 0,0 1 0,1-1 0,-1 0 0,0 1 0,1-1 0,-1 1 0,-1 0 0,-5 6 0,1 1 0,-1-1 0,1 1 0,1 0 0,-1 1 0,-7 17 0,-7 8 0,-389 631 0,401-653 0,2 1 0,-1 0 0,1 0 0,1 0 0,0 1 0,-4 21 0,8-31 0,1-1 0,0 1 0,-1 0 0,1 0 0,1-1 0,-1 1 0,0 0 0,1 0 0,0-1 0,0 1 0,0-1 0,0 1 0,1-1 0,-1 1 0,1-1 0,0 0 0,0 1 0,0-1 0,0 0 0,1-1 0,-1 1 0,1 0 0,0-1 0,0 1 0,0-1 0,0 0 0,0 0 0,0 0 0,6 2 0,5 2 0,0 0 0,0-2 0,1 0 0,27 4 0,65 2 0,-79-8 0,278 9 0,-24-3 0,-188-1 0,-5 1 0,147-7 0,-233-1 0,0-1 0,-1 1 0,1-1 0,0 0 0,0 1 0,-1-2 0,1 1 0,-1 0 0,1 0 0,-1-1 0,1 1 0,-1-1 0,0 0 0,0 0 0,1 0 0,-1 0 0,-1 0 0,1 0 0,0-1 0,-1 1 0,1 0 0,1-5 0,2-5 0,0-1 0,-1 1 0,4-25 0,1 1 0,2-4 0,-1-2 0,-2 1 0,-2-1 0,-2-1 0,-2 1 0,-1 0 0,-9-71 0,4 83 0,-1 1 0,-2 0 0,-1 1 0,-1 0 0,-2 0 0,0 1 0,-2 0 0,-1 1 0,-1 0 0,-1 1 0,-35-41 0,42 57 0,-4-8 0,-2 1 0,0 0 0,-2 1 0,1 1 0,-1 0 0,-1 2 0,-22-13 0,19 15-1365,5 0-5461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51.845"/>
    </inkml:context>
    <inkml:brush xml:id="br0">
      <inkml:brushProperty name="width" value="0.05" units="cm"/>
      <inkml:brushProperty name="height" value="0.05" units="cm"/>
    </inkml:brush>
  </inkml:definitions>
  <inkml:trace contextRef="#ctx0" brushRef="#br0">18 1 24575,'-1'0'0,"0"0"0,1 0 0,-1 0 0,0 0 0,0 0 0,1 1 0,-1-1 0,0 0 0,1 1 0,-1-1 0,0 0 0,0 1 0,1-1 0,-1 1 0,1-1 0,-1 1 0,1-1 0,-1 1 0,1 0 0,-1-1 0,1 1 0,-1 0 0,1-1 0,-1 1 0,1 0 0,0-1 0,0 1 0,-1 0 0,1 0 0,0-1 0,0 1 0,0 0 0,0 0 0,0 0 0,0-1 0,0 1 0,0 0 0,0 0 0,0-1 0,1 3 0,-1 0 0,1 0 0,-1 1 0,1-1 0,0 0 0,0 0 0,1 0 0,-1 0 0,4 5 0,0-1 0,1-1 0,0-1 0,1 1 0,-1-1 0,1 0 0,0-1 0,0 0 0,1 0 0,-1 0 0,1-1 0,0 0 0,11 2 0,-4-1 0,0 0 0,0-2 0,0 0 0,1 0 0,28-2 0,-24-4-124,0 1 0,0-2 0,-1-1 0,1-1 0,-2 0 0,1-1-1,-1-1 1,0-1 0,-1 0 0,17-14 0,-11 8-6702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52.362"/>
    </inkml:context>
    <inkml:brush xml:id="br0">
      <inkml:brushProperty name="width" value="0.05" units="cm"/>
      <inkml:brushProperty name="height" value="0.05" units="cm"/>
    </inkml:brush>
  </inkml:definitions>
  <inkml:trace contextRef="#ctx0" brushRef="#br0">33 8 24575,'-2'0'0,"1"0"0,-1 1 0,1-1 0,-1 1 0,1-1 0,-1 1 0,1-1 0,0 1 0,-1 0 0,1 0 0,0 0 0,-1 0 0,1 0 0,0 0 0,0 0 0,0 0 0,0 0 0,0 0 0,0 1 0,0-1 0,0 0 0,0 1 0,1-1 0,-1 0 0,1 1 0,-1-1 0,1 1 0,-1-1 0,1 1 0,0 0 0,0-1 0,0 1 0,-1-1 0,2 1 0,-1-1 0,0 1 0,0-1 0,0 1 0,1 0 0,-1-1 0,1 1 0,-1-1 0,1 0 0,0 1 0,0-1 0,-1 1 0,1-1 0,0 0 0,0 0 0,0 0 0,0 1 0,0-1 0,1 0 0,-1 0 0,0 0 0,1-1 0,-1 1 0,0 0 0,1 0 0,-1-1 0,1 1 0,-1-1 0,1 1 0,-1-1 0,1 0 0,-1 1 0,1-1 0,-1 0 0,3 0 0,-5 0 0,1 0 0,0 0 0,-1 0 0,1 0 0,-1 0 0,1 0 0,0 0 0,-1 0 0,1 0 0,0 0 0,-1 0 0,1 0 0,-1 0 0,1 0 0,0 0 0,-1 0 0,1 0 0,0-1 0,-1 1 0,1 0 0,0 0 0,-1 0 0,1-1 0,0 1 0,0 0 0,-1 0 0,1-1 0,0 1 0,0 0 0,-1-1 0,1 1 0,0 0 0,0-1 0,-1 1 0,5-15 0,15-12 0,-15 23 14,0 1-1,0-1 0,0 1 0,1-1 1,-1 1-1,1 1 0,0-1 1,6-2-1,-10 5-22,0-1 0,0 1 0,0 0-1,0 0 1,-1 0 0,1 0 0,0 0 0,0 0 0,0 0 0,0 0-1,0 0 1,0 0 0,-1 0 0,1 0 0,0 1 0,0-1 0,0 0 0,0 0-1,-1 1 1,1-1 0,1 2 0,-1-1-62,0 0-1,0 0 1,0 1 0,0-1-1,-1 1 1,1-1 0,-1 0-1,1 1 1,-1-1 0,1 1-1,-1-1 1,0 1 0,0 0-1,1-1 1,-1 1 0,-1-1-1,1 3 1,-1 15-6755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52.784"/>
    </inkml:context>
    <inkml:brush xml:id="br0">
      <inkml:brushProperty name="width" value="0.05" units="cm"/>
      <inkml:brushProperty name="height" value="0.05" units="cm"/>
    </inkml:brush>
  </inkml:definitions>
  <inkml:trace contextRef="#ctx0" brushRef="#br0">69 1 24575,'-5'0'0,"-1"5"0,5 1 0,2 4 0,-3 6 0,-6 0 0,-7-8 0,0-10 0,2-9 0,8-2 0,10 0 0,3 3-8191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53.425"/>
    </inkml:context>
    <inkml:brush xml:id="br0">
      <inkml:brushProperty name="width" value="0.05" units="cm"/>
      <inkml:brushProperty name="height" value="0.05" units="cm"/>
    </inkml:brush>
  </inkml:definitions>
  <inkml:trace contextRef="#ctx0" brushRef="#br0">0 35 24575,'0'-5'0,"0"-6"0,5-1 0,1 6 0,0 13 0,-2 10 0,0 12 0,-2 5 0,4 7 0,1 5 0,-1 4 0,-1-2 0,-2 1 0,-1-4 0,-1-5 0,-1-4 0,-5-9 0,-2-8-8191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53.810"/>
    </inkml:context>
    <inkml:brush xml:id="br0">
      <inkml:brushProperty name="width" value="0.05" units="cm"/>
      <inkml:brushProperty name="height" value="0.05" units="cm"/>
    </inkml:brush>
  </inkml:definitions>
  <inkml:trace contextRef="#ctx0" brushRef="#br0">84 688 24575,'-2'-22'0,"0"1"0,-2 0 0,0 0 0,-13-36 0,-3-15 0,18 63 0,-10-43 0,-7-82 0,18 120 0,1-1 0,0 1 0,0 0 0,2 0 0,0 1 0,0-1 0,1 0 0,1 1 0,0-1 0,1 1 0,8-15 0,-9 21 0,0 0 0,1 1 0,0 0 0,0 0 0,0 0 0,1 0 0,0 1 0,0 0 0,1 0 0,-1 1 0,1 0 0,14-7 0,-9 7 0,0 0 0,0 0 0,0 2 0,0-1 0,1 1 0,-1 1 0,21 0 0,-8 3 0,0 0 0,0 2 0,0 0 0,-1 2 0,0 1 0,0 1 0,39 18 0,-46-17 0,-1 1 0,0 0 0,0 1 0,-1 1 0,-1 1 0,0 0 0,0 0 0,-1 1 0,-1 1 0,-1 0 0,0 1 0,-1 0 0,0 1 0,9 24 0,-14-30 0,-1 0 0,-1 1 0,0-1 0,0 1 0,-1 0 0,0 0 0,-1-1 0,-1 1 0,0 0 0,0 0 0,-2 0 0,1 0 0,-1 0 0,-1 0 0,0-1 0,-1 1 0,0-1 0,0 0 0,-2 0 0,1 0 0,-1-1 0,-1 0 0,-13 17 0,4-10 0,0-2 0,-1 1 0,-1-2 0,0-1 0,0 0 0,-38 19 0,24-17 0,-1-1 0,0-1 0,-57 12 0,81-22 0,-38 6 0,45-9 0,-1 0 0,1 1 0,-1-1 0,1 0 0,-1 0 0,1 0 0,-1-1 0,1 1 0,-1-1 0,1 1 0,0-1 0,-1 0 0,1 0 0,-4-2 0,5 3 0,1 0 0,0-1 0,0 1 0,0 0 0,0 0 0,0 0 0,0-1 0,0 1 0,0 0 0,0 0 0,0-1 0,0 1 0,0 0 0,0 0 0,0 0 0,0-1 0,0 1 0,0 0 0,0 0 0,1-1 0,-1 1 0,0 0 0,0 0 0,0 0 0,0-1 0,0 1 0,0 0 0,1 0 0,-1 0 0,0 0 0,0 0 0,0-1 0,1 1 0,-1 0 0,0 0 0,0 0 0,0 0 0,1 0 0,-1 0 0,0 0 0,0 0 0,0 0 0,1 0 0,-1 0 0,0 0 0,0 0 0,1 0 0,-1 0 0,15-5 0,13 0 15,0 2 0,1 1 0,-1 1 0,1 1 0,-1 1 0,1 2 0,47 10 0,-44-4-227,1 0 0,-1 2 0,-1 2-1,0 1 1,-1 1 0,35 23 0,-41-22-6614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24.438"/>
    </inkml:context>
    <inkml:brush xml:id="br0">
      <inkml:brushProperty name="width" value="0.05" units="cm"/>
      <inkml:brushProperty name="height" value="0.05" units="cm"/>
    </inkml:brush>
  </inkml:definitions>
  <inkml:trace contextRef="#ctx0" brushRef="#br0">434 25 24575,'28'-4'0,"-28"4"0,1 0 0,0 0 0,0 0 0,-1 0 0,1 0 0,0 0 0,0 0 0,-1 0 0,1-1 0,0 1 0,0 0 0,-1 0 0,1-1 0,0 1 0,-1-1 0,1 1 0,-1 0 0,1-1 0,0 1 0,-1-1 0,1 1 0,-1-1 0,1 0 0,-1 1 0,0-1 0,1 0 0,-1 1 0,0-1 0,1 0 0,-1-1 0,0 2 0,-1-1 0,0 0 0,1 1 0,-1-1 0,0 0 0,0 1 0,1-1 0,-1 1 0,0-1 0,0 1 0,0 0 0,0-1 0,0 1 0,0 0 0,0-1 0,0 1 0,0 0 0,0 0 0,0 0 0,0 0 0,0 0 0,0 0 0,-1 0 0,-26 3 0,26-3 0,-15 3 0,1 0 0,-1 1 0,1 1 0,0 1 0,0 0 0,1 1 0,-27 16 0,2 4 0,-50 44 0,-3 2 0,67-55-1365,3-5-5461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54.403"/>
    </inkml:context>
    <inkml:brush xml:id="br0">
      <inkml:brushProperty name="width" value="0.05" units="cm"/>
      <inkml:brushProperty name="height" value="0.05" units="cm"/>
    </inkml:brush>
  </inkml:definitions>
  <inkml:trace contextRef="#ctx0" brushRef="#br0">223 138 24575,'3'-3'0,"-1"0"0,0 0 0,0 0 0,0 0 0,0 0 0,-1 0 0,1-1 0,-1 1 0,0 0 0,0-1 0,0 1 0,0-1 0,-1 0 0,1 1 0,-1-1 0,0 1 0,0-1 0,0 0 0,0 1 0,-1-1 0,0 1 0,0-1 0,0 1 0,0-1 0,0 1 0,0 0 0,-1-1 0,0 1 0,0 0 0,0 0 0,0 0 0,0 0 0,0 0 0,-1 1 0,1-1 0,-1 1 0,0 0 0,0 0 0,0-1 0,0 2 0,0-1 0,-4-1 0,1 1 0,-1 1 0,1 1 0,0-1 0,-1 1 0,1 0 0,0 1 0,-1-1 0,1 1 0,0 0 0,0 1 0,0 0 0,0 0 0,0 0 0,0 0 0,0 1 0,1 0 0,-1 1 0,1-1 0,0 1 0,0 0 0,0 0 0,1 0 0,-1 1 0,1 0 0,-7 10 0,6-10 0,1 1 0,0 1 0,0-1 0,0 0 0,1 1 0,0 0 0,1 0 0,-1 0 0,1 0 0,0 0 0,1 0 0,0 0 0,0 1 0,1-1 0,-1 0 0,2 1 0,-1-1 0,1 0 0,0 1 0,1-1 0,-1 0 0,5 9 0,-5-13 0,0-1 0,0 1 0,1-1 0,-1 0 0,1 0 0,-1 0 0,1 1 0,0-2 0,0 1 0,0 0 0,0 0 0,0-1 0,0 1 0,1-1 0,-1 1 0,1-1 0,-1 0 0,0 0 0,1 0 0,0-1 0,-1 1 0,1 0 0,0-1 0,-1 0 0,1 1 0,0-1 0,-1 0 0,1-1 0,0 1 0,-1 0 0,1-1 0,0 0 0,-1 1 0,1-1 0,-1 0 0,5-2 0,0-1 0,-1 1 0,1-1 0,-1 1 0,1-2 0,-1 1 0,-1-1 0,1 0 0,-1 0 0,0 0 0,0-1 0,0 0 0,4-8 0,-5 6 0,0-1 0,-1 1 0,0-1 0,0 1 0,-1-1 0,1-14 0,-2 23 0,-1-1 0,0 1 0,0 0 0,0-1 0,0 1 0,1 0 0,-1-1 0,0 1 0,0 0 0,1-1 0,-1 1 0,0 0 0,0-1 0,1 1 0,-1 0 0,0 0 0,1 0 0,-1-1 0,0 1 0,1 0 0,-1 0 0,1 0 0,-1 0 0,0 0 0,1-1 0,-1 1 0,1 0 0,-1 0 0,0 0 0,1 0 0,-1 0 0,1 0 0,-1 0 0,0 1 0,1-1 0,-1 0 0,0 0 0,1 0 0,-1 0 0,1 0 0,-1 1 0,0-1 0,1 0 0,-1 0 0,1 1 0,24 12 0,-15-6 0,-2-4 0,-1-1 0,0 1 0,1-1 0,0 0 0,-1-1 0,1 0 0,0 0 0,0-1 0,0 0 0,0 0 0,-1 0 0,1-1 0,0-1 0,13-3 0,-10 1 0,1 0 0,-1-1 0,1 0 0,-1-1 0,-1-1 0,1 1 0,-1-2 0,14-12 0,-23 18 0,1 1 0,0-1 0,-1 0 0,1 1 0,0 0 0,0-1 0,0 1 0,0 0 0,0 0 0,0 0 0,3-1 0,3 7 0,-4 13 0,6 106 0,34 151 0,-41-260 0,1-2 0,-1 1 0,-1 0 0,0 0 0,-1 0 0,0 0 0,-1 0 0,0 0 0,-4 19 0,3-31-42,0 0-1,1 0 0,-1 0 1,0 0-1,0 0 0,-1 0 1,1-1-1,0 1 0,0 0 1,-1-1-1,1 1 0,-1 0 1,0-1-1,1 0 0,-1 1 1,0-1-1,0 0 0,0 0 1,0 0-1,0 0 0,0 0 1,0-1-1,0 1 0,0-1 1,0 1-1,0-1 0,0 0 1,-1 0-1,1 0 0,0 0 1,-3 0-1,-20-3-6783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54.762"/>
    </inkml:context>
    <inkml:brush xml:id="br0">
      <inkml:brushProperty name="width" value="0.05" units="cm"/>
      <inkml:brushProperty name="height" value="0.05" units="cm"/>
    </inkml:brush>
  </inkml:definitions>
  <inkml:trace contextRef="#ctx0" brushRef="#br0">0 1 24575,'5'0'0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56.530"/>
    </inkml:context>
    <inkml:brush xml:id="br0">
      <inkml:brushProperty name="width" value="0.05" units="cm"/>
      <inkml:brushProperty name="height" value="0.05" units="cm"/>
    </inkml:brush>
  </inkml:definitions>
  <inkml:trace contextRef="#ctx0" brushRef="#br0">1 2285 24575,'0'2'0,"0"0"0,1 0 0,-1 0 0,1-1 0,-1 1 0,1 0 0,0 0 0,-1-1 0,1 1 0,0 0 0,0-1 0,1 1 0,-1-1 0,0 1 0,0-1 0,1 0 0,-1 1 0,1-1 0,-1 0 0,1 0 0,-1 0 0,1 0 0,0 0 0,3 1 0,0 0 0,-1-1 0,1 1 0,0-1 0,0 0 0,0 0 0,0 0 0,-1-1 0,9 0 0,16-3 0,0-1 0,0-2 0,31-10 0,86-36 0,-69 23 0,98-35-105,-2-8 0,270-156-1,-344 167 18,-3-5 0,-3-3 0,-3-5 0,-4-3-1,116-134 1,-124 114 88,-4-3 0,-5-3 0,61-120 0,-85 131 0,-4-1 0,-3-1 0,-5-3 0,24-118 0,-53 199 3,10-66 636,-13 75-619,0 0 0,-1 0 1,0 0-1,0 0 0,-1 0 1,0 1-1,0-1 1,-1 0-1,-2-7 0,4 13-18,0 1 0,-1-1 0,1 0 1,0 1-1,-1-1 0,1 0 0,-1 1 0,1-1 0,-1 1 0,1-1 0,-1 1 0,0-1 0,1 1 0,-1-1 0,0 1 0,1-1 1,-1 1-1,0 0 0,0 0 0,1-1 0,-1 1 0,0 0 0,0 0 0,1 0 0,-1 0 0,0 0 0,0 0 0,0 0 0,1 0 0,-1 0 1,0 0-1,0 0 0,1 0 0,-1 0 0,0 1 0,0-1 0,1 0 0,-1 1 0,0-1 0,-1 1 0,-28 22-708,25-19-38,-12 10-6082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56.949"/>
    </inkml:context>
    <inkml:brush xml:id="br0">
      <inkml:brushProperty name="width" value="0.05" units="cm"/>
      <inkml:brushProperty name="height" value="0.05" units="cm"/>
    </inkml:brush>
  </inkml:definitions>
  <inkml:trace contextRef="#ctx0" brushRef="#br0">0 177 24575,'18'1'0,"0"-1"0,-1-1 0,1 0 0,-1-2 0,1 0 0,-1-1 0,0 0 0,0-2 0,0 0 0,-1-1 0,0 0 0,24-16 0,-9 1 0,-12 8 0,0 0 0,1 2 0,0 0 0,0 1 0,42-15 0,-59 26 0,1-1 0,-1 1 0,0-1 0,0 1 0,0 0 0,0 0 0,0 0 0,0 1 0,1-1 0,-1 1 0,0 0 0,0 0 0,0 0 0,0 0 0,-1 0 0,1 0 0,0 1 0,0 0 0,-1-1 0,1 1 0,-1 0 0,4 3 0,4 6 0,-1 0 0,0 0 0,14 22 0,-2-3 0,70 80-1365,-74-92-5461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2:58.941"/>
    </inkml:context>
    <inkml:brush xml:id="br0">
      <inkml:brushProperty name="width" value="0.05" units="cm"/>
      <inkml:brushProperty name="height" value="0.05" units="cm"/>
    </inkml:brush>
  </inkml:definitions>
  <inkml:trace contextRef="#ctx0" brushRef="#br0">2380 1991 24575,'0'0'0,"-1"0"0,1 0 0,-1 0 0,0 1 0,1-1 0,-1 0 0,1 0 0,-1 0 0,1 1 0,-1-1 0,1 0 0,-1 0 0,1 1 0,-1-1 0,1 0 0,-1 1 0,1-1 0,-1 1 0,1-1 0,0 1 0,-1-1 0,1 1 0,0-1 0,-1 1 0,1-1 0,0 1 0,0-1 0,0 1 0,-1-1 0,1 1 0,0 0 0,0-1 0,0 1 0,0-1 0,0 1 0,0 0 0,0-1 0,0 1 0,0-1 0,0 1 0,1-1 0,-1 1 0,0 0 0,0-1 0,0 1 0,1-1 0,-1 1 0,0-1 0,1 1 0,-1-1 0,1 1 0,17 29 0,-9-21 0,1-1 0,0 0 0,0 0 0,0-1 0,1-1 0,0 0 0,1 0 0,-1-1 0,1-1 0,0 0 0,0-1 0,1 0 0,-1 0 0,20 0 0,17 1 0,0-3 0,64-6 0,-15-4 0,-2-4 0,0-4 0,178-56 0,-236 60 0,66-33 0,-94 41 0,-1-1 0,1 1 0,-1-2 0,-1 1 0,1-1 0,-1 0 0,0-1 0,-1 0 0,1-1 0,-2 1 0,11-18 0,-15 22 0,0-1 0,-1 1 0,0-1 0,0 1 0,0-1 0,0 1 0,-1-1 0,0 0 0,0 1 0,0-6 0,1-24 0,-1 33 0,0 1 0,1-1 0,-1 1 0,1 0 0,-1-1 0,1 1 0,-1-1 0,1 1 0,-1 0 0,1-1 0,-1 1 0,1 0 0,0 0 0,-1-1 0,1 1 0,-1 0 0,1 0 0,0 0 0,-1 0 0,1 0 0,-1 0 0,1 0 0,0 0 0,-1 0 0,1 0 0,0 0 0,0 1 0,26 2 0,-18-1 0,28 1 0,0-1 0,0-2 0,1-1 0,-1-3 0,0 0 0,0-3 0,-1-1 0,0-1 0,0-3 0,-1 0 0,-1-2 0,0-2 0,-1-1 0,54-37 0,-72 42 0,-1 0 0,0-1 0,0 0 0,-1-1 0,-1-1 0,0 0 0,-2-1 0,1 0 0,9-21 0,-14 23 0,0 1 0,-1-1 0,-1 0 0,0-1 0,-1 1 0,-1-1 0,0 0 0,-1 0 0,0 1 0,-2-1 0,1 0 0,-5-19 0,0 10 0,-1 1 0,-1-1 0,-2 1 0,0 1 0,-17-31 0,-71-98 0,14 26 0,82 123 0,1 1 0,-1 0 0,0-1 0,0 1 0,1 0 0,-1-1 0,1 1 0,-1 0 0,1-1 0,0 1 0,0-1 0,-1 1 0,1-1 0,0 1 0,0-1 0,0 1 0,1-1 0,-1 1 0,0-1 0,1 1 0,-1-1 0,0 1 0,1 0 0,0-1 0,-1 1 0,1 0 0,0-1 0,0 1 0,0 0 0,0 0 0,-1 0 0,2-1 0,-1 1 0,0 0 0,0 1 0,0-1 0,0 0 0,2-1 0,7-3 0,0 0 0,0 1 0,0 0 0,17-4 0,4-2 0,-22 6 0,-1 0 0,1-1 0,-1 0 0,0-1 0,0 1 0,0-1 0,-1-1 0,0 0 0,10-12 0,-14 15 0,0 0 0,-1 0 0,1 0 0,-1 0 0,0 0 0,-1-1 0,1 1 0,-1-1 0,0 1 0,0-1 0,0 1 0,-1-1 0,1 0 0,-1 1 0,0-1 0,-1 0 0,1 1 0,-1-1 0,0 1 0,0-1 0,0 1 0,-3-7 0,-2-2 0,-1 1 0,0 0 0,-1 0 0,0 1 0,-1 0 0,-1 0 0,1 1 0,-2 1 0,1-1 0,-1 2 0,-16-11 0,0 2 0,-2 0 0,0 2 0,-56-20 0,6 11 0,0 3 0,-1 4 0,-1 3 0,-98-4 0,-331 14 0,491 5 0,8-1 0,2 1 0,1-1 0,-1-1 0,-15-1 0,22 1 0,0 1 0,0-1 0,0 0 0,0 0 0,0 0 0,0 0 0,0 0 0,0 0 0,0 0 0,0 0 0,1-1 0,-1 1 0,0-1 0,1 1 0,-1-1 0,1 0 0,0 0 0,0 1 0,-2-4 0,-2-4 0,0 1 0,-1-1 0,0 1 0,-1 1 0,0-1 0,0 1 0,0 0 0,-1 1 0,0 0 0,0 0 0,-1 1 0,1 0 0,-1 0 0,0 1 0,-13-4 0,-16-5 0,-1 2 0,-58-8 0,82 16 0,-87-11 0,-1 4 0,0 4 0,-122 10 0,-310 48 0,304-24 0,84-9 0,-96 8 0,238-26 0,0-1 0,-1 0 0,1-1 0,0 1 0,0-1 0,0 0 0,0 0 0,0 0 0,1-1 0,-6-2 0,1-1 0,1 0 0,1 0 0,-1-1 0,-7-8 0,13 12 0,-3-1 0,0-1 0,-1 1 0,0-1 0,1 1 0,-1 1 0,-1-1 0,1 1 0,0 0 0,0 1 0,-1 0 0,1 0 0,-1 0 0,1 0 0,-1 1 0,-8 1 0,-12 1 0,0 1 0,-33 9 0,56-11 0,-33 8 0,-1 1 0,1 2 0,1 2 0,1 1 0,0 2 0,1 1 0,-55 40 0,67-42 0,1 1 0,1 1 0,1 1 0,0 1 0,2 0 0,0 1 0,2 1 0,0 1 0,1 0 0,1 1 0,-18 49 0,22-42 0,1-1 0,1 1 0,2 1 0,1-1 0,2 1 0,1 0 0,1-1 0,1 1 0,2 0 0,2-1 0,1 0 0,1 0 0,1 0 0,2-1 0,1 0 0,2-1 0,0 0 0,2-1 0,1-1 0,38 49 0,-48-70 0,0 1 0,-1 0 0,0 0 0,0 1 0,0 0 0,4 11 0,-8-16 0,0 1 0,0-1 0,-1 0 0,1 0 0,-1 1 0,0-1 0,0 0 0,0 0 0,0 1 0,-1-1 0,1 0 0,-1 0 0,0 1 0,0-1 0,0 0 0,0 0 0,-1 0 0,1 0 0,-1 0 0,-3 4 0,-75 93 0,58-75 0,1 0 0,1 1 0,-30 54 0,45-70 0,1 0 0,0 0 0,1 0 0,0 1 0,0-1 0,1 1 0,1-1 0,0 1 0,0 0 0,1 0 0,0-1 0,1 1 0,0 0 0,1-1 0,0 1 0,4 11 0,0-7 0,0-1 0,0 0 0,2 0 0,0-1 0,0 0 0,2 0 0,-1-1 0,1 0 0,1 0 0,0-1 0,1-1 0,0 0 0,17 10 0,9 4 0,1-2 0,1-1 0,57 20 0,-41-22 0,0-3 0,0-2 0,1-2 0,1-4 0,0-1 0,67-2 0,-113-5 0,36 4 0,-46-4 0,0 1 0,0 0 0,1-1 0,-1 1 0,0 0 0,0 0 0,0 1 0,0-1 0,0 0 0,0 1 0,0-1 0,-1 1 0,1 0 0,0 0 0,-1-1 0,1 1 0,1 4 0,4 4 0,0 0 0,0-1 0,1 1 0,0-2 0,1 1 0,0-1 0,0 0 0,1-1 0,-1 0 0,2-1 0,-1 0 0,1 0 0,19 6 0,16 4 0,0-2 0,52 9 0,-75-18 0,155 28 0,360 19 0,-453-49 0,1-4 0,-1-4 0,0-3 0,137-32 0,-211 38-114,-1-1 1,0 0-1,0 0 0,0-1 0,-1-1 1,1 1-1,-1-2 0,0 1 0,-1-1 1,1-1-1,13-13 0,-11 5-6712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0.146"/>
    </inkml:context>
    <inkml:brush xml:id="br0">
      <inkml:brushProperty name="width" value="0.05" units="cm"/>
      <inkml:brushProperty name="height" value="0.05" units="cm"/>
    </inkml:brush>
  </inkml:definitions>
  <inkml:trace contextRef="#ctx0" brushRef="#br0">508 8 24575,'1'-8'0,"-2"8"0,-11 17 0,-106 107 0,-151 175 0,252-277 0,0 0 0,2 2 0,0 0 0,2 0 0,-14 33 0,22-34-1365,5-6-5461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0.477"/>
    </inkml:context>
    <inkml:brush xml:id="br0">
      <inkml:brushProperty name="width" value="0.05" units="cm"/>
      <inkml:brushProperty name="height" value="0.05" units="cm"/>
    </inkml:brush>
  </inkml:definitions>
  <inkml:trace contextRef="#ctx0" brushRef="#br0">0 1 24575,'1'15'0,"0"0"0,1 0 0,0-1 0,1 1 0,0-1 0,2 1 0,0-1 0,0 0 0,11 18 0,3 9-114,53 122 362,-65-142-498,0 1 0,-2 0 0,0 0 1,-1 0-1,1 42 0,-5-53-6576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1.323"/>
    </inkml:context>
    <inkml:brush xml:id="br0">
      <inkml:brushProperty name="width" value="0.05" units="cm"/>
      <inkml:brushProperty name="height" value="0.05" units="cm"/>
    </inkml:brush>
  </inkml:definitions>
  <inkml:trace contextRef="#ctx0" brushRef="#br0">190 692 24575,'-4'-1'0,"-1"-1"0,0 1 0,1-1 0,-1 0 0,1 0 0,0-1 0,-7-4 0,1 1 0,2 1 0,0-1 0,0-1 0,1 1 0,0-1 0,0 0 0,1-1 0,-1 0 0,2 0 0,-1 0 0,1 0 0,0-1 0,-6-17 0,1 0 0,2-1 0,0-1 0,-4-35 0,8 39 0,1 0 0,2 0 0,0-1 0,1 1 0,2 0 0,0 0 0,11-42 0,-11 57 0,1 0 0,0 1 0,0-1 0,1 1 0,0-1 0,0 1 0,1 0 0,0 1 0,0-1 0,1 1 0,0 0 0,0 0 0,1 1 0,0 0 0,0 0 0,0 1 0,1 0 0,0 0 0,0 0 0,0 1 0,1 1 0,-1-1 0,14-3 0,19 1 0,0 2 0,0 1 0,1 2 0,59 7 0,-65-4 0,69 5 0,134 28 0,-167-19 0,-1 2 0,119 49 0,-174-60 0,1 1 0,-1 1 0,0 0 0,-1 1 0,-1 1 0,1 0 0,-2 1 0,1 1 0,21 27 0,-26-27 0,-1-1 0,0 1 0,-1 0 0,0 1 0,-1 0 0,-1 0 0,0 0 0,-1 1 0,-1-1 0,0 1 0,-1 0 0,0 23 0,-2-23 0,-2 1 0,0-1 0,0 1 0,-2-1 0,0 0 0,0 0 0,-2 0 0,-11 23 0,-1-4 0,-1-1 0,-33 42 0,41-62 0,0 0 0,-1 0 0,0-1 0,-1 0 0,-1-1 0,0-1 0,0 0 0,-22 10 0,12-8 0,-1-2 0,0 0 0,-1-2 0,-45 9 0,65-16-227,0 0-1,-1 0 1,1-1-1,0 0 1,-12-1-1,0-3-6598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1.977"/>
    </inkml:context>
    <inkml:brush xml:id="br0">
      <inkml:brushProperty name="width" value="0.05" units="cm"/>
      <inkml:brushProperty name="height" value="0.05" units="cm"/>
    </inkml:brush>
  </inkml:definitions>
  <inkml:trace contextRef="#ctx0" brushRef="#br0">0 1 24575,'5'0'0,"5"0"0,7 0 0,4 0 0,4 0 0,2 0 0,1 5 0,1 1 0,4 0 0,1-2 0,0 4 0,-1 0 0,-7-1-8191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2.387"/>
    </inkml:context>
    <inkml:brush xml:id="br0">
      <inkml:brushProperty name="width" value="0.05" units="cm"/>
      <inkml:brushProperty name="height" value="0.05" units="cm"/>
    </inkml:brush>
  </inkml:definitions>
  <inkml:trace contextRef="#ctx0" brushRef="#br0">165 22 24575,'-3'-1'0,"0"1"0,0-1 0,0 0 0,0 1 0,0-2 0,1 1 0,-1 0 0,-3-2 0,-24-8 0,26 11 0,0 0 0,-1 0 0,1 1 0,0 0 0,0 0 0,0 0 0,-1 0 0,1 1 0,0-1 0,1 1 0,-1 0 0,0 0 0,0 1 0,1-1 0,0 1 0,-1-1 0,1 1 0,0 0 0,0 1 0,0-1 0,1 0 0,-1 1 0,1 0 0,0-1 0,0 1 0,0 0 0,1 0 0,-1 0 0,-1 8 0,1-7 0,1 0 0,-1 0 0,1 0 0,1 0 0,-1 1 0,1-1 0,-1 0 0,1 1 0,1-1 0,-1 0 0,1 1 0,0-1 0,0 0 0,1 0 0,-1 0 0,1 0 0,0 0 0,1 0 0,-1 0 0,1-1 0,0 1 0,0-1 0,0 0 0,4 4 0,-1-4 0,0 0 0,0-1 0,0 0 0,0 0 0,0 0 0,0-1 0,1 1 0,0-2 0,-1 1 0,1-1 0,0 0 0,-1 0 0,1-1 0,0 0 0,7-1 0,-11 1 0,0 0 0,0 0 0,0-1 0,0 1 0,0-1 0,-1 0 0,1 0 0,0 0 0,0 0 0,-1-1 0,1 1 0,-1 0 0,1-1 0,-1 0 0,0 0 0,0 0 0,1 0 0,-1 0 0,0 0 0,-1 0 0,1-1 0,0 1 0,-1-1 0,1 1 0,-1-1 0,0 1 0,0-1 0,0 0 0,0 0 0,0 0 0,-1 1 0,1-1 0,-1 0 0,0 0 0,0 0 0,0-6 0,-1 4 9,0-1 1,-1 0-1,1 1 0,-1-1 0,0 1 1,0 0-1,-1-1 0,1 1 0,-1 0 0,0 1 1,-1-1-1,-3-5 0,0 3-221,1 0 0,-1 0 0,-1 1-1,1 0 1,-1 0 0,-12-6 0,-4 0-6614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25.767"/>
    </inkml:context>
    <inkml:brush xml:id="br0">
      <inkml:brushProperty name="width" value="0.05" units="cm"/>
      <inkml:brushProperty name="height" value="0.05" units="cm"/>
    </inkml:brush>
  </inkml:definitions>
  <inkml:trace contextRef="#ctx0" brushRef="#br0">266 26 24575,'0'-1'0,"-1"-1"0,1 1 0,-1 0 0,0-1 0,0 1 0,0 0 0,1 0 0,-1 0 0,0 0 0,-1 0 0,1 0 0,0 0 0,0 0 0,0 0 0,0 0 0,-1 1 0,1-1 0,0 0 0,-1 1 0,1-1 0,-1 1 0,1-1 0,0 1 0,-1 0 0,1 0 0,-1 0 0,-1 0 0,-42-4 0,38 5 0,0 0 0,0 0 0,0 0 0,1 1 0,-1 0 0,0 1 0,1-1 0,-1 1 0,1 1 0,0-1 0,0 1 0,0 0 0,1 0 0,-1 1 0,1 0 0,0 0 0,1 0 0,-1 0 0,1 1 0,0-1 0,0 1 0,0 0 0,-3 9 0,-2 5 0,1 0 0,1 0 0,1 0 0,0 1 0,2 0 0,-3 31 0,5-30 0,2 0 0,1 0 0,0-1 0,2 1 0,0-1 0,1 0 0,2 1 0,0-2 0,13 31 0,-13-38 0,1 0 0,0 0 0,1-1 0,0 0 0,1-1 0,17 18 0,-19-23 0,0 0 0,0 0 0,1 0 0,0-1 0,0 0 0,0-1 0,1 0 0,0 0 0,0 0 0,16 3 0,-17-5 0,1-1 0,-1 0 0,1 0 0,-1-1 0,1 0 0,-1-1 0,1 0 0,-1 0 0,1 0 0,-1-1 0,0-1 0,0 1 0,0-1 0,0-1 0,0 1 0,-1-1 0,1-1 0,-1 1 0,0-1 0,0-1 0,-1 1 0,0-1 0,0 0 0,0-1 0,-1 1 0,0-1 0,0 0 0,5-10 0,-3 4 0,0 0 0,-1-1 0,-1 0 0,0 0 0,-1 0 0,0-1 0,-1 1 0,-1-1 0,0 1 0,-1-1 0,-1 0 0,0 0 0,-1 0 0,-1 0 0,-5-22 0,1 17 0,0 1 0,-1 0 0,-2 0 0,1 1 0,-2 0 0,-1 0 0,-13-17 0,18 28 0,1 0 0,-1 0 0,-1 1 0,1 0 0,-1 0 0,0 0 0,0 1 0,-1 0 0,0 1 0,0 0 0,0 0 0,0 0 0,0 1 0,-1 0 0,0 1 0,1 0 0,-1 0 0,-12 0 0,-6 2-1365,3 2-5461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2.728"/>
    </inkml:context>
    <inkml:brush xml:id="br0">
      <inkml:brushProperty name="width" value="0.05" units="cm"/>
      <inkml:brushProperty name="height" value="0.05" units="cm"/>
    </inkml:brush>
  </inkml:definitions>
  <inkml:trace contextRef="#ctx0" brushRef="#br0">0 0 24575,'5'5'0,"6"1"0,6 4 0,4 1 0,4-2 0,2 3 0,1-1 0,1-2 0,-1-3 0,0-3 0,-4-6 0,-7-2-8191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3.057"/>
    </inkml:context>
    <inkml:brush xml:id="br0">
      <inkml:brushProperty name="width" value="0.05" units="cm"/>
      <inkml:brushProperty name="height" value="0.05" units="cm"/>
    </inkml:brush>
  </inkml:definitions>
  <inkml:trace contextRef="#ctx0" brushRef="#br0">84 0 24575,'-4'0'0,"1"0"0,-1 1 0,0-1 0,1 1 0,-1 0 0,1 0 0,0 0 0,-1 0 0,1 1 0,0-1 0,0 1 0,0 0 0,0 0 0,0 0 0,0 0 0,0 1 0,1-1 0,-1 1 0,1-1 0,0 1 0,0 0 0,0 0 0,0 0 0,0 0 0,0 1 0,1-1 0,0 0 0,-1 1 0,2-1 0,-1 0 0,0 1 0,0 0 0,1 5 0,-1 0 0,0-1 0,1 0 0,0 0 0,1 1 0,0-1 0,0 0 0,0 0 0,1 0 0,1 0 0,-1 0 0,1 0 0,0-1 0,8 14 0,-6-16 0,-1 1 0,1-1 0,0 0 0,0-1 0,1 1 0,-1-1 0,1 0 0,0-1 0,0 1 0,0-1 0,1 0 0,-1-1 0,1 1 0,0-1 0,-1-1 0,11 2 0,-13-2 0,0-1 0,0 1 0,0-1 0,0 0 0,0-1 0,1 1 0,-2-1 0,1 0 0,0 0 0,0 0 0,0 0 0,0-1 0,-1 1 0,1-1 0,0 0 0,-1 0 0,0-1 0,1 1 0,-1-1 0,0 1 0,0-1 0,-1 0 0,1 0 0,-1 0 0,1-1 0,-1 1 0,0 0 0,0-1 0,2-6 0,-2 5 7,-1 1-1,0-1 0,0 0 0,0 0 1,-1 0-1,0 0 0,1 0 1,-2 0-1,1 0 0,-1 0 1,0 0-1,0 0 0,0 0 0,0 0 1,-1 0-1,0 1 0,0-1 1,-3-4-1,-1-1-192,1 1 1,-2 0-1,0 0 0,0 0 1,0 1-1,-1 0 1,-10-8-1,-2 1-6640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3.604"/>
    </inkml:context>
    <inkml:brush xml:id="br0">
      <inkml:brushProperty name="width" value="0.05" units="cm"/>
      <inkml:brushProperty name="height" value="0.05" units="cm"/>
    </inkml:brush>
  </inkml:definitions>
  <inkml:trace contextRef="#ctx0" brushRef="#br0">1 1 24575,'10'6'0,"0"1"0,0-1 0,0-1 0,1 0 0,0 0 0,0-1 0,22 5 0,-27-7 0,54 16 0,1-4 0,90 11 0,-146-24-105,1 0 0,-1-1 0,1 0 0,-1-1 0,1 1 0,-1-1 0,1 0 0,-1 0 0,1-1 0,-1 1 0,0-1 0,6-3 0,7-7-6721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5.177"/>
    </inkml:context>
    <inkml:brush xml:id="br0">
      <inkml:brushProperty name="width" value="0.05" units="cm"/>
      <inkml:brushProperty name="height" value="0.05" units="cm"/>
    </inkml:brush>
  </inkml:definitions>
  <inkml:trace contextRef="#ctx0" brushRef="#br0">2718 0 24575,'-4'89'0,"-5"0"0,-24 108 0,5-34 0,10-40 0,-54 296 0,56-354 0,-2-1 0,-4 0 0,-2-2 0,-42 80 0,-4-26 0,-4-3 0,-5-4 0,-5-3 0,-166 162 0,131-159 0,-239 169 0,-169 39 0,-205 65 0,726-378-105,0-1 0,-1 1 0,0-1 0,1-1 0,-1 1 0,0-1 0,0-1 0,0 1 0,-1-1 0,1 0 0,0-1 0,-9 0 0,-1-4-6721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5.506"/>
    </inkml:context>
    <inkml:brush xml:id="br0">
      <inkml:brushProperty name="width" value="0.05" units="cm"/>
      <inkml:brushProperty name="height" value="0.05" units="cm"/>
    </inkml:brush>
  </inkml:definitions>
  <inkml:trace contextRef="#ctx0" brushRef="#br0">178 0 24575,'-1'9'0,"0"0"0,0-1 0,-1 0 0,0 1 0,-1-1 0,0 0 0,0 0 0,-5 9 0,-38 60 0,45-75 0,-45 54 0,35-45 0,1 1 0,0 0 0,1 1 0,-8 14 0,17-27 0,-1 1 0,1 0 0,-1 0 0,1 0 0,-1-1 0,1 1 0,0 0 0,0 0 0,0 0 0,-1 0 0,1 0 0,0 0 0,0 0 0,0-1 0,0 1 0,0 0 0,0 0 0,1 0 0,-1 0 0,0 0 0,0 0 0,1 0 0,-1-1 0,0 1 0,1 0 0,-1 0 0,1 0 0,-1-1 0,1 1 0,0 0 0,-1-1 0,1 1 0,0 0 0,-1-1 0,1 1 0,0-1 0,-1 1 0,1-1 0,0 0 0,0 1 0,0-1 0,0 1 0,-1-1 0,1 0 0,0 0 0,2 0 0,5 2 0,1 0 0,-1-1 0,1-1 0,8 0 0,-9 0 0,198-1-1365,-151 0-5461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0.496"/>
    </inkml:context>
    <inkml:brush xml:id="br0">
      <inkml:brushProperty name="width" value="0.05" units="cm"/>
      <inkml:brushProperty name="height" value="0.05" units="cm"/>
    </inkml:brush>
  </inkml:definitions>
  <inkml:trace contextRef="#ctx0" brushRef="#br0">222 200 24575,'-14'1'0,"-1"0"0,1 1 0,-1 0 0,1 1 0,0 1 0,0 0 0,0 1 0,-22 11 0,30-13 0,0 1 0,1-1 0,0 1 0,-1 0 0,1 1 0,1-1 0,-1 1 0,1 0 0,-7 8 0,9-9 0,0 0 0,0 0 0,1 0 0,-1 0 0,1 0 0,0 0 0,0 0 0,0 0 0,0 0 0,1 0 0,0 1 0,0-1 0,0 0 0,0 0 0,1 1 0,0 3 0,0-3 0,1 0 0,-1 0 0,1-1 0,0 1 0,0-1 0,0 1 0,1-1 0,-1 0 0,1 1 0,0-2 0,1 1 0,-1 0 0,1-1 0,5 5 0,-2-3 0,0 0 0,0-1 0,0 0 0,1-1 0,-1 1 0,1-2 0,0 1 0,10 1 0,-4-1 0,1-1 0,-1-1 0,1 0 0,0-1 0,-1 0 0,1-1 0,-1-1 0,1-1 0,23-6 0,-29 6 0,0-1 0,0 0 0,-1-1 0,1 1 0,-1-1 0,0-1 0,-1 0 0,1 0 0,-1 0 0,0-1 0,-1 0 0,0-1 0,0 1 0,0-1 0,-1 0 0,0 0 0,4-11 0,-4 7 0,-1 0 0,0-1 0,-1 1 0,0-1 0,-1 0 0,-1 0 0,0 0 0,0-1 0,-1 1 0,-1 0 0,0 0 0,-4-15 0,2 19-36,1 1 0,-2 0 0,1 0 1,-1 0-1,0 0 0,-1 0 0,0 1 0,0 0 0,0 0 0,-1 0 0,0 0 0,0 1 0,-1 0 0,0 1 0,0-1 0,0 1 0,-1 1 1,1 0-1,-1 0 0,0 0 0,-1 1 0,1 0 0,0 0 0,-1 1 0,0 0 0,1 1 0,-1 0 0,0 0 0,0 1 0,0 0 0,0 0 1,1 1-1,-1 1 0,0-1 0,1 1 0,-1 1 0,-15 5 0,0 6-6790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1.045"/>
    </inkml:context>
    <inkml:brush xml:id="br0">
      <inkml:brushProperty name="width" value="0.05" units="cm"/>
      <inkml:brushProperty name="height" value="0.05" units="cm"/>
    </inkml:brush>
  </inkml:definitions>
  <inkml:trace contextRef="#ctx0" brushRef="#br0">232 59 24575,'-4'0'0,"0"0"0,1 1 0,-1 0 0,0 0 0,0 0 0,1 0 0,-1 1 0,1-1 0,-1 1 0,1 0 0,-1 0 0,1 0 0,0 0 0,0 1 0,0-1 0,0 1 0,1 0 0,-1 0 0,1 0 0,0 0 0,-1 0 0,1 0 0,1 1 0,-3 3 0,-4 11 0,1-1 0,1 1 0,-6 30 0,10-38 0,-22 105 0,12-54 0,-24 75 0,-8-9 0,44-126 0,-1 1 0,1-1 0,-1 1 0,1 0 0,0-1 0,-1 1 0,1-1 0,0 1 0,0-1 0,0 1 0,0 0 0,1-1 0,-1 1 0,0-1 0,0 1 0,1 0 0,-1-1 0,1 1 0,0-1 0,-1 0 0,1 1 0,0-1 0,0 1 0,0-1 0,0 0 0,0 0 0,0 0 0,0 0 0,1 1 0,-1-1 0,0-1 0,0 1 0,1 0 0,-1 0 0,1 0 0,-1-1 0,3 1 0,5 2 0,1-1 0,-1-1 0,1 1 0,0-2 0,12 0 0,10 2 0,89 18 0,-74-10 0,69 5 0,-101-14 0,1-1 0,-1 0 0,0-1 0,0 0 0,19-5 0,-30 5 0,-1 0 0,1 0 0,-1 0 0,1-1 0,-1 0 0,0 1 0,1-1 0,-1 0 0,0-1 0,0 1 0,-1 0 0,1-1 0,0 0 0,-1 1 0,1-1 0,-1 0 0,0 0 0,0-1 0,0 1 0,-1 0 0,1-1 0,-1 1 0,0-1 0,1 1 0,-2-1 0,2-5 0,-1 0 0,-1 0 0,0 1 0,0-1 0,-1 0 0,0 1 0,-1-1 0,-3-12 0,-25-59 0,23 61 0,-51-115 0,-89-150 0,139 270-120,6 8 17,-2-1-1,1 1 0,-1 0 0,0 0 0,0 1 1,0-1-1,-1 1 0,0 0 0,0 0 1,0 0-1,-9-5 0,3 8-6722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1.668"/>
    </inkml:context>
    <inkml:brush xml:id="br0">
      <inkml:brushProperty name="width" value="0.05" units="cm"/>
      <inkml:brushProperty name="height" value="0.05" units="cm"/>
    </inkml:brush>
  </inkml:definitions>
  <inkml:trace contextRef="#ctx0" brushRef="#br0">249 163 24575,'0'-3'0,"-1"0"0,0 0 0,0 0 0,0 0 0,0 0 0,0 0 0,0 1 0,-1-1 0,1 0 0,-1 1 0,0-1 0,0 1 0,-2-3 0,-30-27 0,30 29 0,0 0 0,0 0 0,-1 0 0,1 0 0,-1 1 0,0 0 0,0 0 0,1 0 0,-1 0 0,-1 1 0,1 0 0,0 0 0,0 0 0,0 1 0,0-1 0,-1 1 0,1 1 0,0-1 0,0 1 0,-1 0 0,-6 2 0,8-1 0,-1 0 0,0 1 0,1-1 0,-1 1 0,1 0 0,0 1 0,0-1 0,0 1 0,1 0 0,-1 0 0,1 0 0,0 0 0,0 0 0,0 1 0,1-1 0,-1 1 0,1 0 0,0 0 0,1 0 0,-1 0 0,-1 8 0,1-1 0,0-1 0,0 1 0,1 0 0,1 0 0,0 0 0,1 0 0,0 0 0,1 0 0,0-1 0,0 1 0,9 20 0,-9-26 0,0-1 0,1 0 0,0 0 0,0 0 0,0-1 0,1 1 0,0-1 0,0 0 0,0 1 0,0-2 0,0 1 0,1 0 0,0-1 0,-1 0 0,1 0 0,1-1 0,-1 1 0,0-1 0,0 0 0,1 0 0,-1-1 0,1 0 0,0 0 0,-1 0 0,1-1 0,9 0 0,-6 0 0,0-1 0,0-1 0,0 0 0,0 0 0,-1-1 0,1 0 0,-1 0 0,1-1 0,-1 0 0,0-1 0,-1 0 0,1 0 0,-1 0 0,0-1 0,0 0 0,-1-1 0,0 1 0,0-1 0,0 0 0,-1-1 0,7-11 0,-6 8 0,0 0 0,0 0 0,-1 0 0,-1-1 0,0 0 0,0 0 0,-1 0 0,-1 0 0,0-1 0,-1 1 0,0 0 0,-1-1 0,0 1 0,-1-1 0,-3-16 0,2 24 9,1 0-1,-1-1 1,0 1-1,-1 0 1,1 0 0,-1 0-1,0 0 1,-1 1-1,1-1 1,-1 1-1,1 0 1,-1 0-1,-5-3 1,7 5-66,-1 0 0,1 0 0,-1 1 0,1-1-1,-1 1 1,0 0 0,0 0 0,0 0 0,1 0 0,-1 0 0,0 1 0,0-1-1,0 1 1,0 0 0,0-1 0,0 1 0,0 1 0,0-1 0,0 0 0,0 1 0,0 0-1,0 0 1,0 0 0,0 0 0,-3 2 0,-13 9-6769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2.167"/>
    </inkml:context>
    <inkml:brush xml:id="br0">
      <inkml:brushProperty name="width" value="0.05" units="cm"/>
      <inkml:brushProperty name="height" value="0.05" units="cm"/>
    </inkml:brush>
  </inkml:definitions>
  <inkml:trace contextRef="#ctx0" brushRef="#br0">163 29 24575,'-3'0'0,"1"0"0,-1 0 0,1 1 0,-1 0 0,1-1 0,-1 1 0,1 0 0,-1 0 0,1 1 0,0-1 0,0 0 0,-1 1 0,1-1 0,0 1 0,0 0 0,1-1 0,-1 1 0,0 0 0,1 0 0,-1 0 0,1 1 0,-1-1 0,-1 5 0,-3 6 0,1 1 0,0-1 0,-4 19 0,2-7 0,-6 19 0,-3 0 0,-28 57 0,44-100 0,-1 0 0,0 0 0,1 0 0,-1 0 0,1 0 0,-1 0 0,1 1 0,-1-1 0,1 0 0,0 0 0,0 1 0,0-1 0,0 0 0,0 2 0,0-2 0,0-1 0,0 0 0,1 1 0,-1-1 0,0 0 0,0 0 0,1 1 0,-1-1 0,0 0 0,1 0 0,-1 0 0,0 1 0,0-1 0,1 0 0,-1 0 0,1 0 0,-1 0 0,0 0 0,1 0 0,-1 0 0,0 0 0,1 0 0,-1 0 0,0 0 0,1 0 0,-1 0 0,1 0 0,-1 0 0,0 0 0,1 0 0,-1 0 0,43-18 0,-23 9 0,3 2 0,0 2 0,1 1 0,0 0 0,-1 2 0,1 1 0,0 1 0,0 1 0,0 1 0,44 9 0,-63-10 0,1 1 0,-1-2 0,1 1 0,0-1 0,-1 1 0,1-2 0,0 1 0,-1 0 0,1-1 0,10-3 0,-14 3 0,-1 0 0,1 0 0,0 0 0,0 0 0,-1 0 0,1-1 0,0 1 0,-1 0 0,0-1 0,1 1 0,-1-1 0,0 0 0,1 1 0,-1-1 0,0 0 0,-1 0 0,1 0 0,0 0 0,0 0 0,-1 0 0,1 0 0,-1 0 0,1 0 0,-1 0 0,0 0 0,0 0 0,0 0 0,0 0 0,0 0 0,-1 0 0,1 0 0,-2-3 0,-3-13 0,-1 1 0,-1-1 0,-1 2 0,0-1 0,-1 1 0,-22-30 0,21 32 0,3 2-136,-1 1-1,0 0 1,-1 0-1,0 1 1,-1 0-1,0 1 1,0 0-1,-1 1 0,-15-9 1,8 9-6690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3.561"/>
    </inkml:context>
    <inkml:brush xml:id="br0">
      <inkml:brushProperty name="width" value="0.05" units="cm"/>
      <inkml:brushProperty name="height" value="0.05" units="cm"/>
    </inkml:brush>
  </inkml:definitions>
  <inkml:trace contextRef="#ctx0" brushRef="#br0">115 25 24575,'0'-1'0,"0"0"0,-1 0 0,1-1 0,-1 1 0,0 0 0,1 0 0,-1 0 0,0 0 0,0 0 0,1 0 0,-1 0 0,0 0 0,0 0 0,0 0 0,0 0 0,0 1 0,-1-1 0,1 0 0,0 1 0,0-1 0,0 1 0,-1-1 0,1 1 0,0 0 0,-1-1 0,1 1 0,0 0 0,0 0 0,-2 0 0,-2-1 0,1 0 0,-1 1 0,1 0 0,-1 0 0,1 0 0,-1 1 0,-6 0 0,9 1 0,-1 0 0,0 0 0,0-1 0,1 2 0,-1-1 0,1 0 0,0 0 0,-1 1 0,1-1 0,0 1 0,1 0 0,-1 0 0,0 0 0,1 0 0,0 0 0,-1 0 0,1 0 0,0 0 0,1 0 0,-1 0 0,0 1 0,1-1 0,0 5 0,-1 9 0,0 0 0,1 0 0,3 19 0,-1-26 0,0 0 0,0 0 0,1 0 0,8 19 0,-10-26 0,1 1 0,0-1 0,0 1 0,0-1 0,0 0 0,0 0 0,0 0 0,1 0 0,0 0 0,-1 0 0,1-1 0,0 1 0,0-1 0,1 0 0,5 3 0,-8-4 0,1-1 0,-1 1 0,1-1 0,-1 0 0,1 0 0,-1 1 0,1-1 0,-1 0 0,1-1 0,0 1 0,-1 0 0,1 0 0,-1-1 0,0 1 0,1-1 0,-1 1 0,1-1 0,-1 1 0,0-1 0,1 0 0,0-1 0,1 0 0,0 0 0,-1-1 0,0 0 0,0 1 0,1-1 0,-2 0 0,1 0 0,0 0 0,1-3 0,1-5 0,0 1 0,-1-1 0,0 0 0,2-20 0,-4 23 0,0 1 0,-1 0 0,1-1 0,1 1 0,-1 0 0,4-8 0,-5 15 0,1-1 0,-1 0 0,0 1 0,1-1 0,-1 0 0,0 1 0,1-1 0,-1 1 0,1-1 0,-1 1 0,1-1 0,-1 1 0,1-1 0,0 1 0,-1-1 0,1 1 0,-1 0 0,1-1 0,0 1 0,-1 0 0,1 0 0,0-1 0,1 1 0,-1 0 0,1 1 0,-1-1 0,0 0 0,1 1 0,-1-1 0,1 1 0,-1 0 0,0-1 0,1 1 0,-1 0 0,0 0 0,0 0 0,0 0 0,0 0 0,0 0 0,2 2 0,28 31 0,-14-13 0,1-2 0,32 27 0,-46-42 0,2 0 0,-1 0 0,0-1 0,1 0 0,0 0 0,0 0 0,-1 0 0,2-1 0,-1 0 0,0-1 0,0 1 0,1-1 0,-1 0 0,0-1 0,12 0 0,-16 0 0,0 0 0,0 0 0,0 0 0,0 0 0,0-1 0,1 1 0,-1-1 0,0 1 0,0-1 0,0 0 0,-1 0 0,1 0 0,0 0 0,0 0 0,0 0 0,-1 0 0,1-1 0,-1 1 0,1-1 0,-1 1 0,1-1 0,-1 0 0,0 1 0,0-1 0,0 0 0,0 0 0,0 0 0,0 0 0,0 0 0,-1 0 0,1 0 0,-1 0 0,1 0 0,-1 0 0,0 0 0,0 0 0,0 0 0,0 0 0,0 0 0,0 0 0,-1-1 0,1 1 0,-1 0 0,0-3 0,-3-7 0,0 1 0,-1 0 0,0 0 0,-1 0 0,0 1 0,-12-16 0,9 15-455,0 0 0,-21-18 0,7 11-6371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26.157"/>
    </inkml:context>
    <inkml:brush xml:id="br0">
      <inkml:brushProperty name="width" value="0.05" units="cm"/>
      <inkml:brushProperty name="height" value="0.05" units="cm"/>
    </inkml:brush>
  </inkml:definitions>
  <inkml:trace contextRef="#ctx0" brushRef="#br0">0 82 24575,'0'5'0,"5"1"0,1-5 0,4-2 0,10-2 0,7-4 0,7-1 0,7-5 0,2 2 0,2-4 0,-1 2 0,-4 3 0,-4 2 0,-8 4-8191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3.935"/>
    </inkml:context>
    <inkml:brush xml:id="br0">
      <inkml:brushProperty name="width" value="0.05" units="cm"/>
      <inkml:brushProperty name="height" value="0.05" units="cm"/>
    </inkml:brush>
  </inkml:definitions>
  <inkml:trace contextRef="#ctx0" brushRef="#br0">77 13 24575,'-5'-5'0,"-5"-1"0,-2 5 0,-3 11 0,0 10 0,4 5 0,3 8 0,8 3 0,4 5 0,5 0 0,7-3 0,4-2 0,4-4 0,8-6 0,6-9 0,7-6 0,-4-5-8191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4.340"/>
    </inkml:context>
    <inkml:brush xml:id="br0">
      <inkml:brushProperty name="width" value="0.05" units="cm"/>
      <inkml:brushProperty name="height" value="0.05" units="cm"/>
    </inkml:brush>
  </inkml:definitions>
  <inkml:trace contextRef="#ctx0" brushRef="#br0">0 1 24575,'5'0'0,"6"4"0,6 7 0,9 1 0,10 3 0,3 8 0,4 6 0,0 1 0,-3 6 0,-4 1 0,-8 4 0,-13 3 0,-19 5 0,-17-3 0,-6-8-8191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4.675"/>
    </inkml:context>
    <inkml:brush xml:id="br0">
      <inkml:brushProperty name="width" value="0.05" units="cm"/>
      <inkml:brushProperty name="height" value="0.05" units="cm"/>
    </inkml:brush>
  </inkml:definitions>
  <inkml:trace contextRef="#ctx0" brushRef="#br0">189 53 24575,'-7'-8'0,"4"4"0,0 1 0,0-1 0,0 1 0,0 0 0,-1 0 0,1 0 0,-1 0 0,0 1 0,0-1 0,0 1 0,0 0 0,0 0 0,-1 1 0,1-1 0,0 1 0,-1 0 0,-4 0 0,5 0 0,0 1 0,1 0 0,-1 0 0,0 0 0,0 0 0,1 1 0,-1 0 0,0 0 0,1 0 0,-1 0 0,1 0 0,-1 1 0,1-1 0,0 1 0,-1 0 0,1 0 0,0 0 0,-3 4 0,2-2 0,0 0 0,1 0 0,0 1 0,0-1 0,0 1 0,1 0 0,-1 0 0,1 0 0,0 0 0,1 0 0,-3 9 0,2-5 0,1 0 0,0 0 0,1 0 0,-1 0 0,2 0 0,-1 1 0,1-1 0,1 0 0,-1 0 0,2 0 0,-1-1 0,1 1 0,1 0 0,7 14 0,-5-15 10,1 1 0,0-1 0,1-1 0,-1 1 0,1-1 0,1-1 0,-1 0 0,1 0 0,1 0 0,-1-1 0,13 5 0,-3-3-258,-1-1 1,1-1-1,1 0 1,-1-1-1,24 1 1,0-3-6579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5.042"/>
    </inkml:context>
    <inkml:brush xml:id="br0">
      <inkml:brushProperty name="width" value="0.05" units="cm"/>
      <inkml:brushProperty name="height" value="0.05" units="cm"/>
    </inkml:brush>
  </inkml:definitions>
  <inkml:trace contextRef="#ctx0" brushRef="#br0">34 23 24575,'-4'-5'0,"-7"-5"0,-1 2 0,6 8 0,9 9 0,3 7 0,2 5 0,3 5 0,0 1 0,-2 2 0,-2 0 0,2-5 0,-1-6-8191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5.415"/>
    </inkml:context>
    <inkml:brush xml:id="br0">
      <inkml:brushProperty name="width" value="0.05" units="cm"/>
      <inkml:brushProperty name="height" value="0.05" units="cm"/>
    </inkml:brush>
  </inkml:definitions>
  <inkml:trace contextRef="#ctx0" brushRef="#br0">64 133 24575,'0'-8'0,"-1"5"0,1 0 0,0 0 0,0 0 0,0 0 0,1 0 0,-1-1 0,1 1 0,-1 0 0,1 0 0,0 0 0,0 0 0,0 1 0,1-1 0,1-3 0,-11 34 0,-58 80 0,71-113 0,-1 1 0,1 0 0,0 1 0,0-1 0,0 1 0,1 0 0,9-4 0,49-20 0,-58 25 7,0 0 0,0 0 0,1 1 0,-1 0 0,1 0 1,-1 0-1,1 1 0,-1 0 0,1 0 0,-1 1 0,1 0 0,-1 0 0,1 0 0,-1 1 0,0 0 0,9 4 0,-8-2-121,1 0 0,-1 0-1,0 1 1,0 0 0,-1 1 0,0-1-1,0 1 1,0 0 0,-1 1 0,1-1-1,-2 1 1,6 9 0,3 8-6712</inkml:trace>
  <inkml:trace contextRef="#ctx0" brushRef="#br0" timeOffset="1">255 24 24575,'0'-5'0,"0"-6"0,0 4 0,4 7 0,3 9 0,3 7 0,6 10 0,-1 10 0,2 13 0,-1 12 0,-4 10 0,-4 6 0,-8 4 0,-4-11-8191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8.302"/>
    </inkml:context>
    <inkml:brush xml:id="br0">
      <inkml:brushProperty name="width" value="0.05" units="cm"/>
      <inkml:brushProperty name="height" value="0.05" units="cm"/>
    </inkml:brush>
  </inkml:definitions>
  <inkml:trace contextRef="#ctx0" brushRef="#br0">1240 187 24575,'0'-2'0,"-1"0"0,1 0 0,-1 0 0,1 0 0,-1 1 0,0-1 0,0 0 0,0 0 0,0 1 0,0-1 0,0 0 0,-1 1 0,1-1 0,0 1 0,-4-3 0,-26-20 0,23 19 0,-15-10 0,-1 1 0,0 2 0,0 0 0,-1 1 0,-1 2 0,0 1 0,-51-10 0,-12 5 0,-93-1 0,160 12 0,-57 2 0,1 4 0,-155 27 0,140-17 0,70-10-273,0 0 0,1 2 0,-1 0 0,-27 13 0,33-11-6553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4:08.771"/>
    </inkml:context>
    <inkml:brush xml:id="br0">
      <inkml:brushProperty name="width" value="0.05" units="cm"/>
      <inkml:brushProperty name="height" value="0.05" units="cm"/>
    </inkml:brush>
  </inkml:definitions>
  <inkml:trace contextRef="#ctx0" brushRef="#br0">100 1 24575,'-1'4'0,"0"0"0,0 1 0,-1-1 0,1 0 0,-1 0 0,-3 5 0,-5 14 0,7-13 0,0 1 0,-1-1 0,-1 0 0,0 0 0,0 0 0,-1 0 0,0-1 0,0 0 0,-13 13 0,17-21 0,1 1 0,0-1 0,0 0 0,0 1 0,0-1 0,0 1 0,0-1 0,0 1 0,0-1 0,0 1 0,1 0 0,-1-1 0,1 1 0,-1 0 0,1-1 0,0 1 0,0 0 0,-1 0 0,1 0 0,1-1 0,-1 1 0,0 0 0,0 0 0,1-1 0,-1 1 0,0 0 0,1 0 0,0-1 0,-1 1 0,1-1 0,0 1 0,0 0 0,0-1 0,0 0 0,0 1 0,0-1 0,1 0 0,-1 1 0,0-1 0,3 2 0,8 6 0,0-1 0,0 0 0,1 0 0,16 6 0,-4-1 0,-16-8-111,63 41-1143,-54-31-5572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9.081"/>
    </inkml:context>
    <inkml:brush xml:id="br0">
      <inkml:brushProperty name="width" value="0.05" units="cm"/>
      <inkml:brushProperty name="height" value="0.05" units="cm"/>
    </inkml:brush>
  </inkml:definitions>
  <inkml:trace contextRef="#ctx0" brushRef="#br0">174 6 24575,'-4'1'0,"0"0"0,0 1 0,0-1 0,0 1 0,0 0 0,1 0 0,-1 1 0,1-1 0,-4 4 0,-10 5 0,6-4 0,-1 1 0,1 0 0,1 1 0,-1 0 0,1 1 0,1 0 0,-12 17 0,18-23 0,1-1 0,-1 1 0,1 0 0,1 0 0,-1 0 0,0 0 0,1 0 0,0 1 0,0-1 0,0 0 0,0 1 0,1 4 0,0-7 0,0 1 0,1 0 0,-1 0 0,1-1 0,0 1 0,0-1 0,0 1 0,0 0 0,0-1 0,1 0 0,-1 1 0,1-1 0,0 0 0,-1 0 0,1 0 0,0 0 0,0 0 0,0 0 0,1 0 0,3 2 0,1-1 0,-1 0 0,0 0 0,1-1 0,0 1 0,-1-2 0,1 1 0,0-1 0,0 0 0,0 0 0,0-1 0,0 0 0,0 0 0,0-1 0,0 1 0,0-2 0,0 1 0,-1-1 0,1 0 0,0 0 0,7-5 0,-1 2 0,-1-1 0,-1 0 0,1-1 0,-1 0 0,-1-1 0,1 0 0,-1-1 0,0 0 0,15-19 0,-22 24 0,-1 1 0,1-1 0,-1 0 0,0 0 0,0 0 0,-1 0 0,1 0 0,-1 0 0,0-1 0,0 1 0,0 0 0,0-1 0,-1 1 0,0-1 0,0 1 0,0 0 0,0-1 0,-3-8 0,2 10 0,0 0 0,0 0 0,-1 0 0,1 0 0,-1 0 0,0 0 0,0 0 0,0 1 0,0-1 0,-1 1 0,1-1 0,-1 1 0,1 0 0,-1 0 0,0 0 0,0 0 0,0 0 0,0 1 0,0-1 0,0 1 0,-1 0 0,1 0 0,0 0 0,-7 0 0,-44-3-1365,29 5-5461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09.644"/>
    </inkml:context>
    <inkml:brush xml:id="br0">
      <inkml:brushProperty name="width" value="0.05" units="cm"/>
      <inkml:brushProperty name="height" value="0.05" units="cm"/>
    </inkml:brush>
  </inkml:definitions>
  <inkml:trace contextRef="#ctx0" brushRef="#br0">244 1 24575,'-17'2'0,"1"1"0,-1 0 0,1 2 0,0 0 0,0 1 0,-16 8 0,17-8 0,8-2 0,0-1 0,1 1 0,0 0 0,0 1 0,0-1 0,0 1 0,0 0 0,1 1 0,0 0 0,0-1 0,1 1 0,0 1 0,0-1 0,0 1 0,0-1 0,-3 12 0,6-15 0,0 1 0,0 0 0,0 0 0,0-1 0,0 1 0,1 0 0,0 0 0,0 0 0,0 0 0,0 0 0,1-1 0,-1 1 0,1 0 0,0 0 0,0-1 0,0 1 0,1 0 0,-1-1 0,1 1 0,0-1 0,0 0 0,0 1 0,0-1 0,1 0 0,-1 0 0,1-1 0,0 1 0,0 0 0,0-1 0,0 0 0,0 0 0,0 0 0,6 3 0,-2-3 0,1 1 0,-1-1 0,1 0 0,-1-1 0,1 1 0,0-2 0,0 1 0,0-1 0,-1 0 0,1-1 0,0 0 0,0 0 0,0-1 0,-1 0 0,1 0 0,-1 0 0,0-1 0,0 0 0,0-1 0,0 0 0,9-6 0,-11 6 0,1 0 0,-1 0 0,0 0 0,0-1 0,-1 0 0,1 0 0,-1 0 0,0-1 0,-1 1 0,1-1 0,3-8 0,-5 9 0,-1 1 0,0-1 0,0 1 0,0-1 0,0 1 0,-1-1 0,1 0 0,-1 1 0,-1-1 0,1 0 0,0 1 0,-1-1 0,0 0 0,0 1 0,-1-1 0,1 1 0,-4-6 0,3 6-76,0 0 1,0 1-1,-1-1 0,1 1 0,-1 0 0,0-1 0,0 1 0,0 0 1,0 1-1,-1-1 0,1 1 0,-1-1 0,0 1 0,1 0 1,-1 0-1,0 1 0,-8-3 0,-17-3-6750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0.158"/>
    </inkml:context>
    <inkml:brush xml:id="br0">
      <inkml:brushProperty name="width" value="0.05" units="cm"/>
      <inkml:brushProperty name="height" value="0.05" units="cm"/>
    </inkml:brush>
  </inkml:definitions>
  <inkml:trace contextRef="#ctx0" brushRef="#br0">249 34 24575,'0'-2'0,"0"1"0,0-1 0,-1 1 0,1 0 0,0 0 0,0-1 0,-1 1 0,1 0 0,0-1 0,-1 1 0,0 0 0,1 0 0,-1 0 0,0-1 0,1 1 0,-1 0 0,0 0 0,0 0 0,0 0 0,0 0 0,0 1 0,0-1 0,0 0 0,0 0 0,0 1 0,-1-1 0,1 0 0,0 1 0,0 0 0,-1-1 0,1 1 0,0-1 0,-1 1 0,1 0 0,0 0 0,-2 0 0,-2 0 0,0 0 0,0 0 0,0 0 0,0 1 0,0 0 0,1 0 0,-1 0 0,-6 3 0,-1 2 0,1 0 0,0 0 0,0 1 0,1 1 0,0 0 0,0 0 0,1 1 0,0 0 0,-9 12 0,12-14 0,0 2 0,0-1 0,1 1 0,0-1 0,0 1 0,1 1 0,0-1 0,1 1 0,0-1 0,0 1 0,-2 20 0,5-28 0,0 0 0,0 0 0,0 0 0,0 0 0,0 0 0,0 0 0,1 0 0,-1 0 0,1 0 0,-1 0 0,1 0 0,0-1 0,0 1 0,0 0 0,0 0 0,0 0 0,0-1 0,0 1 0,0-1 0,1 1 0,-1-1 0,2 2 0,0-2 0,0 1 0,0-1 0,0 0 0,-1 0 0,1 0 0,0 0 0,0 0 0,1-1 0,-1 1 0,0-1 0,0 0 0,6 0 0,4-2 0,1 0 0,-1-1 0,0 0 0,0-1 0,18-8 0,-20 7 0,0-1 0,0 0 0,-1-1 0,1 0 0,-1 0 0,10-12 0,-17 17 0,-1 0 0,0-1 0,1 0 0,-1 1 0,-1-1 0,1 0 0,0 0 0,-1 0 0,1-1 0,-1 1 0,0 0 0,1-4 0,-2 5 0,0 0 0,0 0 0,0 0 0,0 0 0,-1 0 0,1 0 0,0 0 0,-1 0 0,0 0 0,1 1 0,-1-1 0,0 0 0,0 0 0,0 0 0,0 1 0,0-1 0,0 1 0,-1-1 0,1 1 0,0-1 0,-1 1 0,-2-2 0,-1 0 10,1 0 0,-1 0 0,0 0 0,0 1 0,0 0 0,-1 0 0,1 0 0,-1 0 0,1 1 0,-1 0 0,-6 0 0,-1 0-307,1 1 0,0 0 0,-1 1 0,-11 2 0,-8 3-6529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26.488"/>
    </inkml:context>
    <inkml:brush xml:id="br0">
      <inkml:brushProperty name="width" value="0.05" units="cm"/>
      <inkml:brushProperty name="height" value="0.05" units="cm"/>
    </inkml:brush>
  </inkml:definitions>
  <inkml:trace contextRef="#ctx0" brushRef="#br0">12 78 24575,'-4'0'0,"-3"4"0,6 3 0,7-2 0,7-4 0,11-4 0,6-1 0,3-4 0,4-1 0,6 1 0,5-3 0,-2 1 0,1 2 0,-2-3 0,-5 2 0,-5 1 0,-7 2-8191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0.596"/>
    </inkml:context>
    <inkml:brush xml:id="br0">
      <inkml:brushProperty name="width" value="0.05" units="cm"/>
      <inkml:brushProperty name="height" value="0.05" units="cm"/>
    </inkml:brush>
  </inkml:definitions>
  <inkml:trace contextRef="#ctx0" brushRef="#br0">132 82 24575,'-11'0'0,"-1"0"0,1 1 0,-1 0 0,1 1 0,-20 5 0,29-6 0,-1 0 0,1 0 0,0 0 0,-1 0 0,1 0 0,0 0 0,0 1 0,0-1 0,0 1 0,0 0 0,0-1 0,0 1 0,0 0 0,1 0 0,-1 0 0,1 0 0,0 1 0,-1-1 0,1 0 0,0 1 0,0-1 0,0 0 0,1 1 0,-1-1 0,1 1 0,-1-1 0,1 1 0,0 0 0,0-1 0,0 1 0,0 4 0,1-5 0,-1 1 0,1 0 0,-1-1 0,1 1 0,0 0 0,0-1 0,0 1 0,0-1 0,0 1 0,1-1 0,-1 0 0,1 1 0,-1-1 0,1 0 0,0 0 0,0 0 0,0 0 0,0-1 0,0 1 0,1 0 0,-1-1 0,0 0 0,1 1 0,-1-1 0,1 0 0,-1 0 0,1 0 0,0-1 0,-1 1 0,1-1 0,0 1 0,-1-1 0,1 0 0,0 0 0,0 0 0,4-1 0,-2 0 0,1 1 0,-1-1 0,1 0 0,-1-1 0,0 1 0,0-1 0,0 0 0,0 0 0,0-1 0,0 1 0,-1-1 0,1 0 0,-1 0 0,0-1 0,1 1 0,-2-1 0,8-8 0,-9 8 4,0 1 0,1-1 0,-2 0 0,1 1 0,0-1 0,-1 0 0,1 0 0,-1 0 0,-1 0 0,1 0 0,0-1 0,-1 1 0,0 0 0,0 0 0,0 0 0,0 0 0,-1-1 0,0 1 0,0 0 0,0 0 0,0 0 0,0 0 0,-1 0 0,0 1 0,0-1 0,0 0 0,0 1 0,0-1 0,-5-3 0,3 2-82,-1 1 0,0 0 0,0 0-1,0 0 1,0 1 0,-1-1 0,1 1 0,-1 1 0,0-1-1,0 1 1,0 0 0,0 0 0,-1 1 0,1 0 0,0 0-1,0 0 1,-1 1 0,-9 0 0,-15 4-6748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1.063"/>
    </inkml:context>
    <inkml:brush xml:id="br0">
      <inkml:brushProperty name="width" value="0.05" units="cm"/>
      <inkml:brushProperty name="height" value="0.05" units="cm"/>
    </inkml:brush>
  </inkml:definitions>
  <inkml:trace contextRef="#ctx0" brushRef="#br0">158 0 24575,'-7'0'0,"0"1"0,-1 0 0,1 0 0,0 1 0,0 0 0,0 0 0,0 0 0,0 1 0,1 0 0,-1 0 0,1 1 0,0 0 0,0 0 0,0 0 0,-7 7 0,9-7 0,0 0 0,0 1 0,1-1 0,-1 1 0,1 0 0,0 0 0,0 0 0,0 0 0,1 1 0,0-1 0,0 1 0,0-1 0,1 1 0,0 0 0,0 0 0,0 0 0,1-1 0,0 1 0,1 11 0,-1-14 0,1 1 0,-1-1 0,1 1 0,0-1 0,0 0 0,0 1 0,0-1 0,1 0 0,-1 0 0,1 0 0,0 0 0,0 0 0,0 0 0,0 0 0,0-1 0,1 1 0,-1-1 0,1 1 0,0-1 0,-1 0 0,1 0 0,0 0 0,0-1 0,1 1 0,-1-1 0,0 1 0,0-1 0,1 0 0,-1 0 0,5 0 0,0-1 0,0 1 0,0-1 0,0-1 0,0 0 0,0 0 0,0 0 0,-1-1 0,1 0 0,-1-1 0,1 0 0,-1 0 0,11-6 0,-8 3 0,1-1 0,-1 0 0,-1-1 0,0 0 0,0 0 0,0-1 0,11-15 0,-17 21 0,-2 1 0,1-1 0,0 0 0,0 0 0,-1 1 0,0-1 0,1 0 0,-1 0 0,0 0 0,0-1 0,-1 1 0,1 0 0,-1 0 0,0 0 0,1 0 0,-1-1 0,-1 1 0,1 0 0,0 0 0,-1 0 0,0 0 0,1-1 0,-1 1 0,-1 0 0,1 0 0,0 0 0,-1 1 0,1-1 0,-1 0 0,0 1 0,0-1 0,0 1 0,-4-5 0,2 4-85,-1 0 0,1 0-1,-1 0 1,0 0 0,0 0-1,0 1 1,0 0 0,0 0-1,0 1 1,-1-1 0,1 1-1,0 0 1,-1 1 0,1-1-1,-9 1 1,-16 3-6741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1.626"/>
    </inkml:context>
    <inkml:brush xml:id="br0">
      <inkml:brushProperty name="width" value="0.05" units="cm"/>
      <inkml:brushProperty name="height" value="0.05" units="cm"/>
    </inkml:brush>
  </inkml:definitions>
  <inkml:trace contextRef="#ctx0" brushRef="#br0">83 34 24575,'-1'3'0,"-1"-1"0,1 1 0,-1-1 0,0 1 0,0-1 0,0 0 0,0 0 0,0 0 0,0 0 0,-1 0 0,1 0 0,-1 0 0,1-1 0,-4 2 0,-16 13 0,19-11 0,0 0 0,0 0 0,0 0 0,1 0 0,-1 0 0,1 0 0,0 1 0,1-1 0,-1 1 0,1-1 0,0 1 0,1 0 0,0-1 0,-1 1 0,2 0 0,0 5 0,-1-8 0,0 1 0,1-1 0,-1 0 0,1 0 0,0 0 0,0 0 0,0 0 0,0 0 0,0 0 0,1 0 0,0-1 0,-1 1 0,1 0 0,0-1 0,0 1 0,0-1 0,1 0 0,-1 0 0,1 0 0,-1 0 0,1 0 0,-1 0 0,1-1 0,0 1 0,0-1 0,0 0 0,0 0 0,0 0 0,5 1 0,4-1 0,0-1 0,1 0 0,-1-1 0,0 0 0,0-1 0,0 0 0,-1-1 0,20-8 0,-15 5 0,-1 0 0,0-1 0,0-1 0,0-1 0,22-18 0,-33 24 0,-1 0 0,1 0 0,-1-1 0,0 1 0,0-1 0,0 0 0,0 0 0,-1 0 0,1 0 0,-1 0 0,0 0 0,-1-1 0,1 1 0,-1-1 0,0 1 0,0-1 0,0 0 0,0 1 0,-1-7 0,0 7 0,-1 1 0,0 0 0,0-1 0,0 1 0,0 0 0,0-1 0,-1 1 0,1 0 0,-1 0 0,0 0 0,0 0 0,0 1 0,0-1 0,-1 0 0,1 1 0,-1 0 0,1-1 0,-1 1 0,0 0 0,0 0 0,0 1 0,0-1 0,0 1 0,0-1 0,-1 1 0,-5-1 0,-7-2-130,0 1-1,-1 1 0,0 0 0,1 1 1,-34 4-1,38-3-450,-12 1-6245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2.001"/>
    </inkml:context>
    <inkml:brush xml:id="br0">
      <inkml:brushProperty name="width" value="0.05" units="cm"/>
      <inkml:brushProperty name="height" value="0.05" units="cm"/>
    </inkml:brush>
  </inkml:definitions>
  <inkml:trace contextRef="#ctx0" brushRef="#br0">133 26 24575,'-4'1'0,"-1"-1"0,1 1 0,0 0 0,0 0 0,0 1 0,0-1 0,0 1 0,0 0 0,1 0 0,-1 0 0,0 1 0,1-1 0,0 1 0,0 0 0,0 0 0,0 0 0,0 0 0,-4 7 0,-4 5 0,1 2 0,-15 29 0,23-41 0,0-1 0,0 1 0,0 0 0,1-1 0,0 1 0,0 0 0,0 0 0,0 0 0,1 0 0,0 0 0,0 0 0,2 10 0,-2-13 0,1 1 0,0-1 0,0 1 0,0 0 0,0-1 0,0 0 0,1 1 0,-1-1 0,1 0 0,-1 0 0,1 0 0,0 0 0,0 0 0,0 0 0,0 0 0,0 0 0,1-1 0,-1 1 0,0-1 0,1 0 0,-1 0 0,1 0 0,-1 0 0,6 1 0,4 1 0,-1-1 0,1-1 0,0 0 0,0-1 0,-1 0 0,1 0 0,0-1 0,0-1 0,-1 0 0,1-1 0,-1 0 0,0 0 0,0-2 0,0 1 0,0-1 0,-1-1 0,0 0 0,0 0 0,17-15 0,-24 17 0,1 0 0,-1 0 0,0 0 0,0 0 0,-1-1 0,1 1 0,-1-1 0,0 0 0,0 0 0,-1 1 0,1-1 0,-1 0 0,0-1 0,0 1 0,-1 0 0,0 0 0,0 0 0,0 0 0,0 0 0,-1-1 0,0 1 0,0 0 0,0 0 0,-1 0 0,1 0 0,-1 1 0,-1-1 0,1 0 0,-1 1 0,1 0 0,-1-1 0,0 1 0,-1 0 0,1 0 0,-1 1 0,0-1 0,1 1 0,-2 0 0,-5-4 0,-25-8-1365,-1 5-5461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3.016"/>
    </inkml:context>
    <inkml:brush xml:id="br0">
      <inkml:brushProperty name="width" value="0.05" units="cm"/>
      <inkml:brushProperty name="height" value="0.05" units="cm"/>
    </inkml:brush>
  </inkml:definitions>
  <inkml:trace contextRef="#ctx0" brushRef="#br0">457 74 24575,'1'-3'0,"-1"0"0,0 0 0,0 0 0,0 0 0,-1 1 0,1-1 0,-1 0 0,1 0 0,-1 1 0,0-1 0,0 0 0,0 1 0,0-1 0,-1 1 0,1-1 0,-1 1 0,1 0 0,-1-1 0,0 1 0,0 0 0,0 0 0,0 0 0,0 1 0,-1-1 0,1 0 0,0 1 0,-1-1 0,1 1 0,-1 0 0,0 0 0,1 0 0,-1 0 0,0 1 0,0-1 0,1 1 0,-1-1 0,0 1 0,-4 0 0,-6 1 0,1 0 0,-1 0 0,1 2 0,0-1 0,0 1 0,0 1 0,-18 8 0,11-2 0,0 0 0,0 1 0,1 1 0,0 1 0,1 1 0,1 0 0,0 1 0,1 1 0,1 0 0,0 1 0,1 1 0,1 0 0,1 1 0,0 0 0,1 0 0,2 1 0,-10 28 0,17-42 0,0 0 0,0 0 0,0 0 0,0 0 0,1 0 0,0 1 0,1-1 0,-1 0 0,1 0 0,0 0 0,0 0 0,1 0 0,0 0 0,0-1 0,0 1 0,4 5 0,-1-3 0,0-1 0,0 0 0,1-1 0,0 1 0,0-1 0,1 0 0,-1-1 0,1 0 0,1 0 0,9 6 0,1-2 0,1-1 0,0-1 0,0 0 0,1-2 0,0 0 0,0-1 0,0-1 0,0-1 0,22 0 0,-33-2 0,0-1 0,-1 1 0,1-2 0,0 1 0,-1-1 0,1-1 0,-1 0 0,0 0 0,13-7 0,-18 9 0,1-1 0,-1-1 0,0 1 0,0 0 0,0-1 0,0 0 0,-1 1 0,1-1 0,-1 0 0,0 0 0,1-1 0,-1 1 0,-1 0 0,1-1 0,0 1 0,-1-1 0,0 1 0,0-1 0,0 0 0,0 0 0,-1 1 0,1-1 0,-1 0 0,0-4 0,-4-24 0,2 26 0,1 0 0,0-1 0,0 1 0,1 0 0,0-1 0,1-7 0,-1 13 0,1-1 0,-1 0 0,1 1 0,-1-1 0,1 0 0,0 1 0,0-1 0,0 1 0,0-1 0,0 1 0,0 0 0,0-1 0,0 1 0,0 0 0,1 0 0,-1 0 0,1 0 0,-1 0 0,1 0 0,-1 0 0,1 0 0,-1 1 0,1-1 0,0 1 0,-1-1 0,1 1 0,2-1 0,4-1 0,0 1 0,0 0 0,0 1 0,0-1 0,0 1 0,1 1 0,-1 0 0,0 0 0,0 0 0,0 1 0,-1 0 0,14 6 0,-17-6 0,-1 0 0,0-1 0,0 2 0,0-1 0,0 0 0,0 1 0,-1-1 0,1 1 0,-1 0 0,1-1 0,-1 1 0,0 1 0,0-1 0,-1 0 0,1 0 0,0 1 0,-1-1 0,0 1 0,0-1 0,0 1 0,0-1 0,-1 1 0,0 0 0,1-1 0,-1 1 0,0 0 0,-1 0 0,1-1 0,-2 7 0,-1 4-455,1 1 0,0 28 0,3-25-6371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3.422"/>
    </inkml:context>
    <inkml:brush xml:id="br0">
      <inkml:brushProperty name="width" value="0.05" units="cm"/>
      <inkml:brushProperty name="height" value="0.05" units="cm"/>
    </inkml:brush>
  </inkml:definitions>
  <inkml:trace contextRef="#ctx0" brushRef="#br0">134 53 24575,'0'0'0,"0"-1"0,0 0 0,0 0 0,0 1 0,-1-1 0,1 0 0,0 0 0,-1 1 0,1-1 0,0 0 0,-1 1 0,1-1 0,0 0 0,-1 1 0,1-1 0,-1 1 0,1-1 0,-1 1 0,0-1 0,1 1 0,-1-1 0,1 1 0,-1 0 0,0-1 0,0 1 0,1 0 0,-1-1 0,0 1 0,1 0 0,-1 0 0,0 0 0,0 0 0,1 0 0,-1 0 0,0 0 0,0 0 0,1 0 0,-1 0 0,-1 0 0,-29 8 0,25-4 0,0 0 0,0 0 0,0 1 0,0 0 0,1 0 0,0 0 0,0 1 0,1-1 0,-6 10 0,7-11 0,0 1 0,1-1 0,0 0 0,0 1 0,0-1 0,0 1 0,1-1 0,0 1 0,0 0 0,0 0 0,0 0 0,1 0 0,0 0 0,1 9 0,0-12 0,0 1 0,0-1 0,0 0 0,0 0 0,0 1 0,1-1 0,-1 0 0,1 0 0,0 0 0,-1 0 0,1 0 0,0-1 0,0 1 0,0-1 0,1 1 0,-1-1 0,0 0 0,0 1 0,1-1 0,-1 0 0,1-1 0,-1 1 0,1 0 0,-1-1 0,1 1 0,-1-1 0,1 0 0,0 0 0,4 0 0,1 0 0,-1-1 0,1 1 0,0-1 0,-1 0 0,1-1 0,-1 0 0,1 0 0,13-7 0,-16 6 0,0 0 0,0 0 0,0-1 0,0 0 0,0 0 0,-1 0 0,0 0 0,0-1 0,0 1 0,-1-1 0,1 0 0,-1-1 0,0 1 0,2-6 0,-4 7 0,0 1 0,0 0 0,-1 0 0,1 0 0,-1 0 0,1-1 0,-1 1 0,0 0 0,0 0 0,-1-1 0,1 1 0,-1 0 0,0 0 0,1-1 0,-1 1 0,-1 0 0,1 0 0,0 0 0,-1 0 0,1 1 0,-1-1 0,0 0 0,0 1 0,0-1 0,0 1 0,-1-1 0,-3-2 0,-1-1 14,0 1-1,-1 0 0,0 0 0,0 1 1,0 0-1,0 0 0,0 1 1,-11-3-1,15 4-91,0 1 0,-1 0 0,1 1-1,-1-1 1,1 1 0,-1 0 0,1 0 0,-1 0 0,1 1-1,-1-1 1,1 1 0,-1 0 0,1 0 0,0 1 0,0 0-1,-1-1 1,1 1 0,-4 3 0,-5 6-6748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3.752"/>
    </inkml:context>
    <inkml:brush xml:id="br0">
      <inkml:brushProperty name="width" value="0.05" units="cm"/>
      <inkml:brushProperty name="height" value="0.05" units="cm"/>
    </inkml:brush>
  </inkml:definitions>
  <inkml:trace contextRef="#ctx0" brushRef="#br0">36 6 24575,'0'-4'0,"0"2"0,0 7 0,0 7 0,0 6 0,0 5 0,0 3 0,0 6 0,-5 2 0,-1 1 0,0 3 0,-3 0 0,0-7-8191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4.137"/>
    </inkml:context>
    <inkml:brush xml:id="br0">
      <inkml:brushProperty name="width" value="0.05" units="cm"/>
      <inkml:brushProperty name="height" value="0.05" units="cm"/>
    </inkml:brush>
  </inkml:definitions>
  <inkml:trace contextRef="#ctx0" brushRef="#br0">320 310 24575,'-4'-3'0,"1"1"0,-1-1 0,1 1 0,-1 0 0,0 0 0,0 0 0,0 1 0,0-1 0,0 1 0,0 0 0,-9-1 0,-50-2 0,48 3 0,3 1 0,0 1 0,0 0 0,0 0 0,1 1 0,-1 1 0,-19 6 0,25-7 0,0 0 0,1 1 0,0 0 0,-1 0 0,1 0 0,0 0 0,0 1 0,1 0 0,-1 0 0,1 0 0,0 0 0,0 1 0,0 0 0,-5 10 0,8-14 0,0 1 0,0-1 0,1 0 0,-1 1 0,0-1 0,1 1 0,-1 0 0,1-1 0,0 1 0,-1-1 0,1 1 0,0 0 0,0-1 0,0 1 0,0-1 0,0 1 0,1 0 0,-1-1 0,0 1 0,1-1 0,0 4 0,0-4 0,0 0 0,1 0 0,-1 1 0,0-1 0,0 0 0,1 0 0,-1 0 0,1 0 0,-1-1 0,1 1 0,-1 0 0,1-1 0,-1 1 0,1-1 0,0 1 0,-1-1 0,3 1 0,4-1 0,-1 1 0,1-1 0,0 0 0,0-1 0,0 0 0,0 0 0,10-4 0,-7 2 0,-1-1 0,1-1 0,-1 1 0,0-2 0,0 1 0,-1-1 0,0-1 0,0 0 0,-1 0 0,1-1 0,-1 0 0,10-13 0,-11 9 0,0 1 0,0-1 0,-1 0 0,0-1 0,-1 1 0,-1-1 0,0 0 0,-1 0 0,0 0 0,1-15 0,-2 11 0,0-1 0,0 0 0,-2 0 0,0 0 0,-2 0 0,-3-24 0,5 41 0,0 1 0,0-1 0,0 0 0,0 1 0,0-1 0,-1 1 0,1-1 0,0 1 0,0-1 0,0 0 0,0 1 0,-1-1 0,1 1 0,0-1 0,0 1 0,-1-1 0,1 1 0,0-1 0,-1 1 0,1 0 0,-1-1 0,1 1 0,0-1 0,-1 1 0,1 0 0,-1-1 0,1 1 0,-1 0 0,1 0 0,-1-1 0,0 1 0,1 0 0,-1 0 0,0 0 0,0 1 0,0 0 0,0 0 0,0 0 0,0 0 0,0 0 0,1 0 0,-1 0 0,0 0 0,0 0 0,1 1 0,-1-1 0,1 0 0,-1 2 0,-13 50 0,5 22-682,0 136-1,9-159-6143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4.483"/>
    </inkml:context>
    <inkml:brush xml:id="br0">
      <inkml:brushProperty name="width" value="0.05" units="cm"/>
      <inkml:brushProperty name="height" value="0.05" units="cm"/>
    </inkml:brush>
  </inkml:definitions>
  <inkml:trace contextRef="#ctx0" brushRef="#br0">302 101 24575,'-28'-32'0,"21"23"0,0 1 0,-1-1 0,0 2 0,0-1 0,-10-7 0,14 14 0,1-1 0,0 0 0,0 1 0,0 0 0,-1-1 0,1 1 0,0 0 0,-1 1 0,1-1 0,-1 1 0,0 0 0,1-1 0,-1 2 0,1-1 0,-1 0 0,1 1 0,-1-1 0,1 1 0,-1 0 0,-5 2 0,1 2 0,-1-1 0,0 2 0,1-1 0,0 1 0,0 0 0,1 1 0,-1-1 0,1 1 0,1 1 0,0 0 0,0 0 0,0 0 0,-7 15 0,8-15 0,1 1 0,0 0 0,1 0 0,-1 0 0,2 0 0,-1 1 0,1-1 0,1 1 0,0 0 0,0-1 0,1 1 0,0 0 0,1 0 0,1 10 0,0-16-54,-1 1-1,1-1 0,0 0 1,0 1-1,0-1 1,0 0-1,1 0 0,-1-1 1,1 1-1,0 0 1,1-1-1,-1 0 0,0 0 1,1 0-1,0 0 0,0 0 1,0-1-1,0 0 1,0 0-1,0 0 0,0 0 1,1 0-1,-1-1 1,7 1-1,18 4-6771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3:53:14.886"/>
    </inkml:context>
    <inkml:brush xml:id="br0">
      <inkml:brushProperty name="width" value="0.05" units="cm"/>
      <inkml:brushProperty name="height" value="0.05" units="cm"/>
    </inkml:brush>
  </inkml:definitions>
  <inkml:trace contextRef="#ctx0" brushRef="#br0">113 1 24575,'-5'-1'0,"-1"1"0,1 1 0,0-1 0,-1 1 0,1 0 0,0 0 0,0 0 0,0 1 0,0 0 0,0 0 0,0 0 0,0 1 0,1-1 0,-8 6 0,9-4 0,0-1 0,1 0 0,-1 0 0,1 1 0,-1-1 0,1 1 0,0 0 0,1 0 0,-1 0 0,1 0 0,-1 0 0,1 0 0,0 0 0,1 0 0,-1 1 0,1-1 0,0 0 0,0 8 0,0-10 0,1 1 0,-1-1 0,0 1 0,1-1 0,-1 1 0,1-1 0,0 0 0,0 1 0,0-1 0,0 0 0,0 1 0,1-1 0,-1 0 0,1 0 0,-1 0 0,1 0 0,0 0 0,-1-1 0,1 1 0,0-1 0,0 1 0,1-1 0,-1 1 0,0-1 0,0 0 0,1 0 0,-1 0 0,0 0 0,1-1 0,-1 1 0,1-1 0,-1 1 0,1-1 0,-1 0 0,1 0 0,3 0 0,-3 0 0,1 0 0,-1-1 0,1 1 0,-1 0 0,1-1 0,-1 0 0,1 0 0,-1 0 0,0-1 0,1 1 0,-1-1 0,0 1 0,0-1 0,0 0 0,0 0 0,-1-1 0,1 1 0,-1 0 0,1-1 0,-1 0 0,0 1 0,0-1 0,0 0 0,0 0 0,2-5 0,-3 6-3,-1 1 0,1-1-1,-1 1 1,0-1-1,1 0 1,-1 1 0,0-1-1,0 1 1,0-1 0,0 0-1,-1 1 1,1-1 0,0 1-1,-1-1 1,1 1 0,-1-1-1,1 1 1,-1-1 0,0 1-1,1-1 1,-1 1 0,0 0-1,-2-3 1,1 2 18,0 1 1,0-1-1,-1 0 0,1 1 1,0-1-1,-1 1 1,0 0-1,1-1 0,-1 1 1,0 1-1,1-1 1,-6-1-1,5 2-74,0-1-1,-1 0 1,1 1-1,0 0 1,-1 0 0,1 0-1,0 0 1,0 1-1,-1-1 1,1 1 0,0 0-1,0 0 1,0 0-1,-1 0 1,1 0 0,0 1-1,1-1 1,-1 1-1,0 0 1,0 0 0,1 0-1,-1 0 1,1 0-1,-3 4 1,2 4-6767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17" Type="http://schemas.openxmlformats.org/officeDocument/2006/relationships/image" Target="../media/image237.png"/><Relationship Id="rId21" Type="http://schemas.openxmlformats.org/officeDocument/2006/relationships/image" Target="../media/image189.png"/><Relationship Id="rId63" Type="http://schemas.openxmlformats.org/officeDocument/2006/relationships/image" Target="../media/image210.png"/><Relationship Id="rId159" Type="http://schemas.openxmlformats.org/officeDocument/2006/relationships/image" Target="../media/image258.png"/><Relationship Id="rId170" Type="http://schemas.openxmlformats.org/officeDocument/2006/relationships/customXml" Target="../ink/ink256.xml"/><Relationship Id="rId226" Type="http://schemas.openxmlformats.org/officeDocument/2006/relationships/customXml" Target="../ink/ink284.xml"/><Relationship Id="rId107" Type="http://schemas.openxmlformats.org/officeDocument/2006/relationships/image" Target="../media/image232.png"/><Relationship Id="rId11" Type="http://schemas.openxmlformats.org/officeDocument/2006/relationships/image" Target="../media/image184.png"/><Relationship Id="rId32" Type="http://schemas.openxmlformats.org/officeDocument/2006/relationships/customXml" Target="../ink/ink187.xml"/><Relationship Id="rId53" Type="http://schemas.openxmlformats.org/officeDocument/2006/relationships/image" Target="../media/image205.png"/><Relationship Id="rId74" Type="http://schemas.openxmlformats.org/officeDocument/2006/relationships/customXml" Target="../ink/ink208.xml"/><Relationship Id="rId128" Type="http://schemas.openxmlformats.org/officeDocument/2006/relationships/customXml" Target="../ink/ink235.xml"/><Relationship Id="rId149" Type="http://schemas.openxmlformats.org/officeDocument/2006/relationships/image" Target="../media/image253.png"/><Relationship Id="rId5" Type="http://schemas.openxmlformats.org/officeDocument/2006/relationships/image" Target="../media/image181.png"/><Relationship Id="rId95" Type="http://schemas.openxmlformats.org/officeDocument/2006/relationships/image" Target="../media/image226.png"/><Relationship Id="rId160" Type="http://schemas.openxmlformats.org/officeDocument/2006/relationships/customXml" Target="../ink/ink251.xml"/><Relationship Id="rId181" Type="http://schemas.openxmlformats.org/officeDocument/2006/relationships/image" Target="../media/image269.png"/><Relationship Id="rId216" Type="http://schemas.openxmlformats.org/officeDocument/2006/relationships/customXml" Target="../ink/ink279.xml"/><Relationship Id="rId237" Type="http://schemas.openxmlformats.org/officeDocument/2006/relationships/image" Target="../media/image296.png"/><Relationship Id="rId258" Type="http://schemas.openxmlformats.org/officeDocument/2006/relationships/customXml" Target="../ink/ink300.xml"/><Relationship Id="rId22" Type="http://schemas.openxmlformats.org/officeDocument/2006/relationships/customXml" Target="../ink/ink182.xml"/><Relationship Id="rId43" Type="http://schemas.openxmlformats.org/officeDocument/2006/relationships/image" Target="../media/image200.png"/><Relationship Id="rId64" Type="http://schemas.openxmlformats.org/officeDocument/2006/relationships/customXml" Target="../ink/ink203.xml"/><Relationship Id="rId118" Type="http://schemas.openxmlformats.org/officeDocument/2006/relationships/customXml" Target="../ink/ink230.xml"/><Relationship Id="rId139" Type="http://schemas.openxmlformats.org/officeDocument/2006/relationships/image" Target="../media/image248.png"/><Relationship Id="rId85" Type="http://schemas.openxmlformats.org/officeDocument/2006/relationships/image" Target="../media/image221.png"/><Relationship Id="rId150" Type="http://schemas.openxmlformats.org/officeDocument/2006/relationships/customXml" Target="../ink/ink246.xml"/><Relationship Id="rId171" Type="http://schemas.openxmlformats.org/officeDocument/2006/relationships/image" Target="../media/image264.png"/><Relationship Id="rId192" Type="http://schemas.openxmlformats.org/officeDocument/2006/relationships/customXml" Target="../ink/ink267.xml"/><Relationship Id="rId206" Type="http://schemas.openxmlformats.org/officeDocument/2006/relationships/customXml" Target="../ink/ink274.xml"/><Relationship Id="rId227" Type="http://schemas.openxmlformats.org/officeDocument/2006/relationships/image" Target="../media/image291.png"/><Relationship Id="rId248" Type="http://schemas.openxmlformats.org/officeDocument/2006/relationships/customXml" Target="../ink/ink295.xml"/><Relationship Id="rId12" Type="http://schemas.openxmlformats.org/officeDocument/2006/relationships/customXml" Target="../ink/ink177.xml"/><Relationship Id="rId33" Type="http://schemas.openxmlformats.org/officeDocument/2006/relationships/image" Target="../media/image195.png"/><Relationship Id="rId108" Type="http://schemas.openxmlformats.org/officeDocument/2006/relationships/customXml" Target="../ink/ink225.xml"/><Relationship Id="rId129" Type="http://schemas.openxmlformats.org/officeDocument/2006/relationships/image" Target="../media/image243.png"/><Relationship Id="rId54" Type="http://schemas.openxmlformats.org/officeDocument/2006/relationships/customXml" Target="../ink/ink198.xml"/><Relationship Id="rId75" Type="http://schemas.openxmlformats.org/officeDocument/2006/relationships/image" Target="../media/image216.png"/><Relationship Id="rId96" Type="http://schemas.openxmlformats.org/officeDocument/2006/relationships/customXml" Target="../ink/ink219.xml"/><Relationship Id="rId140" Type="http://schemas.openxmlformats.org/officeDocument/2006/relationships/customXml" Target="../ink/ink241.xml"/><Relationship Id="rId161" Type="http://schemas.openxmlformats.org/officeDocument/2006/relationships/image" Target="../media/image259.png"/><Relationship Id="rId182" Type="http://schemas.openxmlformats.org/officeDocument/2006/relationships/customXml" Target="../ink/ink262.xml"/><Relationship Id="rId217" Type="http://schemas.openxmlformats.org/officeDocument/2006/relationships/image" Target="../media/image286.png"/><Relationship Id="rId6" Type="http://schemas.openxmlformats.org/officeDocument/2006/relationships/customXml" Target="../ink/ink174.xml"/><Relationship Id="rId238" Type="http://schemas.openxmlformats.org/officeDocument/2006/relationships/customXml" Target="../ink/ink290.xml"/><Relationship Id="rId259" Type="http://schemas.openxmlformats.org/officeDocument/2006/relationships/image" Target="../media/image307.png"/><Relationship Id="rId23" Type="http://schemas.openxmlformats.org/officeDocument/2006/relationships/image" Target="../media/image190.png"/><Relationship Id="rId119" Type="http://schemas.openxmlformats.org/officeDocument/2006/relationships/image" Target="../media/image238.png"/><Relationship Id="rId44" Type="http://schemas.openxmlformats.org/officeDocument/2006/relationships/customXml" Target="../ink/ink193.xml"/><Relationship Id="rId65" Type="http://schemas.openxmlformats.org/officeDocument/2006/relationships/image" Target="../media/image211.png"/><Relationship Id="rId86" Type="http://schemas.openxmlformats.org/officeDocument/2006/relationships/customXml" Target="../ink/ink214.xml"/><Relationship Id="rId130" Type="http://schemas.openxmlformats.org/officeDocument/2006/relationships/customXml" Target="../ink/ink236.xml"/><Relationship Id="rId151" Type="http://schemas.openxmlformats.org/officeDocument/2006/relationships/image" Target="../media/image254.png"/><Relationship Id="rId172" Type="http://schemas.openxmlformats.org/officeDocument/2006/relationships/customXml" Target="../ink/ink257.xml"/><Relationship Id="rId193" Type="http://schemas.openxmlformats.org/officeDocument/2006/relationships/image" Target="../media/image275.png"/><Relationship Id="rId207" Type="http://schemas.openxmlformats.org/officeDocument/2006/relationships/image" Target="../media/image4.png"/><Relationship Id="rId228" Type="http://schemas.openxmlformats.org/officeDocument/2006/relationships/customXml" Target="../ink/ink285.xml"/><Relationship Id="rId249" Type="http://schemas.openxmlformats.org/officeDocument/2006/relationships/image" Target="../media/image302.png"/><Relationship Id="rId13" Type="http://schemas.openxmlformats.org/officeDocument/2006/relationships/image" Target="../media/image185.png"/><Relationship Id="rId109" Type="http://schemas.openxmlformats.org/officeDocument/2006/relationships/image" Target="../media/image233.png"/><Relationship Id="rId260" Type="http://schemas.openxmlformats.org/officeDocument/2006/relationships/customXml" Target="../ink/ink301.xml"/><Relationship Id="rId34" Type="http://schemas.openxmlformats.org/officeDocument/2006/relationships/customXml" Target="../ink/ink188.xml"/><Relationship Id="rId55" Type="http://schemas.openxmlformats.org/officeDocument/2006/relationships/image" Target="../media/image206.png"/><Relationship Id="rId76" Type="http://schemas.openxmlformats.org/officeDocument/2006/relationships/customXml" Target="../ink/ink209.xml"/><Relationship Id="rId97" Type="http://schemas.openxmlformats.org/officeDocument/2006/relationships/image" Target="../media/image227.png"/><Relationship Id="rId120" Type="http://schemas.openxmlformats.org/officeDocument/2006/relationships/customXml" Target="../ink/ink231.xml"/><Relationship Id="rId141" Type="http://schemas.openxmlformats.org/officeDocument/2006/relationships/image" Target="../media/image249.png"/><Relationship Id="rId7" Type="http://schemas.openxmlformats.org/officeDocument/2006/relationships/image" Target="../media/image182.png"/><Relationship Id="rId162" Type="http://schemas.openxmlformats.org/officeDocument/2006/relationships/customXml" Target="../ink/ink252.xml"/><Relationship Id="rId183" Type="http://schemas.openxmlformats.org/officeDocument/2006/relationships/image" Target="../media/image270.png"/><Relationship Id="rId218" Type="http://schemas.openxmlformats.org/officeDocument/2006/relationships/customXml" Target="../ink/ink280.xml"/><Relationship Id="rId239" Type="http://schemas.openxmlformats.org/officeDocument/2006/relationships/image" Target="../media/image297.png"/><Relationship Id="rId250" Type="http://schemas.openxmlformats.org/officeDocument/2006/relationships/customXml" Target="../ink/ink296.xml"/><Relationship Id="rId24" Type="http://schemas.openxmlformats.org/officeDocument/2006/relationships/customXml" Target="../ink/ink183.xml"/><Relationship Id="rId45" Type="http://schemas.openxmlformats.org/officeDocument/2006/relationships/image" Target="../media/image201.png"/><Relationship Id="rId66" Type="http://schemas.openxmlformats.org/officeDocument/2006/relationships/customXml" Target="../ink/ink204.xml"/><Relationship Id="rId87" Type="http://schemas.openxmlformats.org/officeDocument/2006/relationships/image" Target="../media/image222.png"/><Relationship Id="rId110" Type="http://schemas.openxmlformats.org/officeDocument/2006/relationships/customXml" Target="../ink/ink226.xml"/><Relationship Id="rId131" Type="http://schemas.openxmlformats.org/officeDocument/2006/relationships/image" Target="../media/image244.png"/><Relationship Id="rId152" Type="http://schemas.openxmlformats.org/officeDocument/2006/relationships/customXml" Target="../ink/ink247.xml"/><Relationship Id="rId173" Type="http://schemas.openxmlformats.org/officeDocument/2006/relationships/image" Target="../media/image265.png"/><Relationship Id="rId194" Type="http://schemas.openxmlformats.org/officeDocument/2006/relationships/customXml" Target="../ink/ink268.xml"/><Relationship Id="rId208" Type="http://schemas.openxmlformats.org/officeDocument/2006/relationships/customXml" Target="../ink/ink275.xml"/><Relationship Id="rId229" Type="http://schemas.openxmlformats.org/officeDocument/2006/relationships/image" Target="../media/image292.png"/><Relationship Id="rId240" Type="http://schemas.openxmlformats.org/officeDocument/2006/relationships/customXml" Target="../ink/ink291.xml"/><Relationship Id="rId261" Type="http://schemas.openxmlformats.org/officeDocument/2006/relationships/image" Target="../media/image308.png"/><Relationship Id="rId14" Type="http://schemas.openxmlformats.org/officeDocument/2006/relationships/customXml" Target="../ink/ink178.xml"/><Relationship Id="rId35" Type="http://schemas.openxmlformats.org/officeDocument/2006/relationships/image" Target="../media/image196.png"/><Relationship Id="rId56" Type="http://schemas.openxmlformats.org/officeDocument/2006/relationships/customXml" Target="../ink/ink199.xml"/><Relationship Id="rId77" Type="http://schemas.openxmlformats.org/officeDocument/2006/relationships/image" Target="../media/image217.png"/><Relationship Id="rId100" Type="http://schemas.openxmlformats.org/officeDocument/2006/relationships/customXml" Target="../ink/ink221.xml"/><Relationship Id="rId8" Type="http://schemas.openxmlformats.org/officeDocument/2006/relationships/customXml" Target="../ink/ink175.xml"/><Relationship Id="rId98" Type="http://schemas.openxmlformats.org/officeDocument/2006/relationships/customXml" Target="../ink/ink220.xml"/><Relationship Id="rId121" Type="http://schemas.openxmlformats.org/officeDocument/2006/relationships/image" Target="../media/image239.png"/><Relationship Id="rId142" Type="http://schemas.openxmlformats.org/officeDocument/2006/relationships/customXml" Target="../ink/ink242.xml"/><Relationship Id="rId163" Type="http://schemas.openxmlformats.org/officeDocument/2006/relationships/image" Target="../media/image260.png"/><Relationship Id="rId184" Type="http://schemas.openxmlformats.org/officeDocument/2006/relationships/customXml" Target="../ink/ink263.xml"/><Relationship Id="rId219" Type="http://schemas.openxmlformats.org/officeDocument/2006/relationships/image" Target="../media/image287.png"/><Relationship Id="rId230" Type="http://schemas.openxmlformats.org/officeDocument/2006/relationships/customXml" Target="../ink/ink286.xml"/><Relationship Id="rId251" Type="http://schemas.openxmlformats.org/officeDocument/2006/relationships/image" Target="../media/image303.png"/><Relationship Id="rId25" Type="http://schemas.openxmlformats.org/officeDocument/2006/relationships/image" Target="../media/image191.png"/><Relationship Id="rId46" Type="http://schemas.openxmlformats.org/officeDocument/2006/relationships/customXml" Target="../ink/ink194.xml"/><Relationship Id="rId67" Type="http://schemas.openxmlformats.org/officeDocument/2006/relationships/image" Target="../media/image212.png"/><Relationship Id="rId88" Type="http://schemas.openxmlformats.org/officeDocument/2006/relationships/customXml" Target="../ink/ink215.xml"/><Relationship Id="rId111" Type="http://schemas.openxmlformats.org/officeDocument/2006/relationships/image" Target="../media/image234.png"/><Relationship Id="rId132" Type="http://schemas.openxmlformats.org/officeDocument/2006/relationships/customXml" Target="../ink/ink237.xml"/><Relationship Id="rId153" Type="http://schemas.openxmlformats.org/officeDocument/2006/relationships/image" Target="../media/image255.png"/><Relationship Id="rId174" Type="http://schemas.openxmlformats.org/officeDocument/2006/relationships/customXml" Target="../ink/ink258.xml"/><Relationship Id="rId195" Type="http://schemas.openxmlformats.org/officeDocument/2006/relationships/image" Target="../media/image276.png"/><Relationship Id="rId209" Type="http://schemas.openxmlformats.org/officeDocument/2006/relationships/image" Target="../media/image282.png"/><Relationship Id="rId220" Type="http://schemas.openxmlformats.org/officeDocument/2006/relationships/customXml" Target="../ink/ink281.xml"/><Relationship Id="rId241" Type="http://schemas.openxmlformats.org/officeDocument/2006/relationships/image" Target="../media/image298.png"/><Relationship Id="rId15" Type="http://schemas.openxmlformats.org/officeDocument/2006/relationships/image" Target="../media/image186.png"/><Relationship Id="rId36" Type="http://schemas.openxmlformats.org/officeDocument/2006/relationships/customXml" Target="../ink/ink189.xml"/><Relationship Id="rId57" Type="http://schemas.openxmlformats.org/officeDocument/2006/relationships/image" Target="../media/image207.png"/><Relationship Id="rId262" Type="http://schemas.openxmlformats.org/officeDocument/2006/relationships/customXml" Target="../ink/ink302.xml"/><Relationship Id="rId78" Type="http://schemas.openxmlformats.org/officeDocument/2006/relationships/customXml" Target="../ink/ink210.xml"/><Relationship Id="rId99" Type="http://schemas.openxmlformats.org/officeDocument/2006/relationships/image" Target="../media/image228.png"/><Relationship Id="rId101" Type="http://schemas.openxmlformats.org/officeDocument/2006/relationships/image" Target="../media/image229.png"/><Relationship Id="rId122" Type="http://schemas.openxmlformats.org/officeDocument/2006/relationships/customXml" Target="../ink/ink232.xml"/><Relationship Id="rId143" Type="http://schemas.openxmlformats.org/officeDocument/2006/relationships/image" Target="../media/image250.png"/><Relationship Id="rId164" Type="http://schemas.openxmlformats.org/officeDocument/2006/relationships/customXml" Target="../ink/ink253.xml"/><Relationship Id="rId185" Type="http://schemas.openxmlformats.org/officeDocument/2006/relationships/image" Target="../media/image271.png"/><Relationship Id="rId9" Type="http://schemas.openxmlformats.org/officeDocument/2006/relationships/image" Target="../media/image183.png"/><Relationship Id="rId210" Type="http://schemas.openxmlformats.org/officeDocument/2006/relationships/customXml" Target="../ink/ink276.xml"/><Relationship Id="rId26" Type="http://schemas.openxmlformats.org/officeDocument/2006/relationships/customXml" Target="../ink/ink184.xml"/><Relationship Id="rId231" Type="http://schemas.openxmlformats.org/officeDocument/2006/relationships/image" Target="../media/image293.png"/><Relationship Id="rId252" Type="http://schemas.openxmlformats.org/officeDocument/2006/relationships/customXml" Target="../ink/ink297.xml"/><Relationship Id="rId47" Type="http://schemas.openxmlformats.org/officeDocument/2006/relationships/image" Target="../media/image202.png"/><Relationship Id="rId68" Type="http://schemas.openxmlformats.org/officeDocument/2006/relationships/customXml" Target="../ink/ink205.xml"/><Relationship Id="rId89" Type="http://schemas.openxmlformats.org/officeDocument/2006/relationships/image" Target="../media/image223.png"/><Relationship Id="rId112" Type="http://schemas.openxmlformats.org/officeDocument/2006/relationships/customXml" Target="../ink/ink227.xml"/><Relationship Id="rId133" Type="http://schemas.openxmlformats.org/officeDocument/2006/relationships/image" Target="../media/image245.png"/><Relationship Id="rId154" Type="http://schemas.openxmlformats.org/officeDocument/2006/relationships/customXml" Target="../ink/ink248.xml"/><Relationship Id="rId175" Type="http://schemas.openxmlformats.org/officeDocument/2006/relationships/image" Target="../media/image266.png"/><Relationship Id="rId196" Type="http://schemas.openxmlformats.org/officeDocument/2006/relationships/customXml" Target="../ink/ink269.xml"/><Relationship Id="rId200" Type="http://schemas.openxmlformats.org/officeDocument/2006/relationships/customXml" Target="../ink/ink271.xml"/><Relationship Id="rId16" Type="http://schemas.openxmlformats.org/officeDocument/2006/relationships/customXml" Target="../ink/ink179.xml"/><Relationship Id="rId221" Type="http://schemas.openxmlformats.org/officeDocument/2006/relationships/image" Target="../media/image288.png"/><Relationship Id="rId242" Type="http://schemas.openxmlformats.org/officeDocument/2006/relationships/customXml" Target="../ink/ink292.xml"/><Relationship Id="rId263" Type="http://schemas.openxmlformats.org/officeDocument/2006/relationships/image" Target="../media/image309.png"/><Relationship Id="rId37" Type="http://schemas.openxmlformats.org/officeDocument/2006/relationships/image" Target="../media/image197.png"/><Relationship Id="rId58" Type="http://schemas.openxmlformats.org/officeDocument/2006/relationships/customXml" Target="../ink/ink200.xml"/><Relationship Id="rId79" Type="http://schemas.openxmlformats.org/officeDocument/2006/relationships/image" Target="../media/image218.png"/><Relationship Id="rId102" Type="http://schemas.openxmlformats.org/officeDocument/2006/relationships/customXml" Target="../ink/ink222.xml"/><Relationship Id="rId123" Type="http://schemas.openxmlformats.org/officeDocument/2006/relationships/image" Target="../media/image240.png"/><Relationship Id="rId144" Type="http://schemas.openxmlformats.org/officeDocument/2006/relationships/customXml" Target="../ink/ink243.xml"/><Relationship Id="rId90" Type="http://schemas.openxmlformats.org/officeDocument/2006/relationships/customXml" Target="../ink/ink216.xml"/><Relationship Id="rId165" Type="http://schemas.openxmlformats.org/officeDocument/2006/relationships/image" Target="../media/image261.png"/><Relationship Id="rId186" Type="http://schemas.openxmlformats.org/officeDocument/2006/relationships/customXml" Target="../ink/ink264.xml"/><Relationship Id="rId211" Type="http://schemas.openxmlformats.org/officeDocument/2006/relationships/image" Target="../media/image283.png"/><Relationship Id="rId232" Type="http://schemas.openxmlformats.org/officeDocument/2006/relationships/customXml" Target="../ink/ink287.xml"/><Relationship Id="rId253" Type="http://schemas.openxmlformats.org/officeDocument/2006/relationships/image" Target="../media/image304.png"/><Relationship Id="rId27" Type="http://schemas.openxmlformats.org/officeDocument/2006/relationships/image" Target="../media/image192.png"/><Relationship Id="rId48" Type="http://schemas.openxmlformats.org/officeDocument/2006/relationships/customXml" Target="../ink/ink195.xml"/><Relationship Id="rId69" Type="http://schemas.openxmlformats.org/officeDocument/2006/relationships/image" Target="../media/image213.png"/><Relationship Id="rId113" Type="http://schemas.openxmlformats.org/officeDocument/2006/relationships/image" Target="../media/image235.png"/><Relationship Id="rId134" Type="http://schemas.openxmlformats.org/officeDocument/2006/relationships/customXml" Target="../ink/ink238.xml"/><Relationship Id="rId80" Type="http://schemas.openxmlformats.org/officeDocument/2006/relationships/customXml" Target="../ink/ink211.xml"/><Relationship Id="rId155" Type="http://schemas.openxmlformats.org/officeDocument/2006/relationships/image" Target="../media/image256.png"/><Relationship Id="rId176" Type="http://schemas.openxmlformats.org/officeDocument/2006/relationships/customXml" Target="../ink/ink259.xml"/><Relationship Id="rId197" Type="http://schemas.openxmlformats.org/officeDocument/2006/relationships/image" Target="../media/image277.png"/><Relationship Id="rId201" Type="http://schemas.openxmlformats.org/officeDocument/2006/relationships/image" Target="../media/image279.png"/><Relationship Id="rId222" Type="http://schemas.openxmlformats.org/officeDocument/2006/relationships/customXml" Target="../ink/ink282.xml"/><Relationship Id="rId243" Type="http://schemas.openxmlformats.org/officeDocument/2006/relationships/image" Target="../media/image299.png"/><Relationship Id="rId264" Type="http://schemas.openxmlformats.org/officeDocument/2006/relationships/customXml" Target="../ink/ink303.xml"/><Relationship Id="rId17" Type="http://schemas.openxmlformats.org/officeDocument/2006/relationships/image" Target="../media/image187.png"/><Relationship Id="rId38" Type="http://schemas.openxmlformats.org/officeDocument/2006/relationships/customXml" Target="../ink/ink190.xml"/><Relationship Id="rId59" Type="http://schemas.openxmlformats.org/officeDocument/2006/relationships/image" Target="../media/image208.png"/><Relationship Id="rId103" Type="http://schemas.openxmlformats.org/officeDocument/2006/relationships/image" Target="../media/image230.png"/><Relationship Id="rId124" Type="http://schemas.openxmlformats.org/officeDocument/2006/relationships/customXml" Target="../ink/ink233.xml"/><Relationship Id="rId70" Type="http://schemas.openxmlformats.org/officeDocument/2006/relationships/customXml" Target="../ink/ink206.xml"/><Relationship Id="rId91" Type="http://schemas.openxmlformats.org/officeDocument/2006/relationships/image" Target="../media/image224.png"/><Relationship Id="rId145" Type="http://schemas.openxmlformats.org/officeDocument/2006/relationships/image" Target="../media/image251.png"/><Relationship Id="rId166" Type="http://schemas.openxmlformats.org/officeDocument/2006/relationships/customXml" Target="../ink/ink254.xml"/><Relationship Id="rId187" Type="http://schemas.openxmlformats.org/officeDocument/2006/relationships/image" Target="../media/image272.png"/><Relationship Id="rId1" Type="http://schemas.openxmlformats.org/officeDocument/2006/relationships/slideLayout" Target="../slideLayouts/slideLayout7.xml"/><Relationship Id="rId212" Type="http://schemas.openxmlformats.org/officeDocument/2006/relationships/customXml" Target="../ink/ink277.xml"/><Relationship Id="rId233" Type="http://schemas.openxmlformats.org/officeDocument/2006/relationships/image" Target="../media/image294.png"/><Relationship Id="rId254" Type="http://schemas.openxmlformats.org/officeDocument/2006/relationships/customXml" Target="../ink/ink298.xml"/><Relationship Id="rId28" Type="http://schemas.openxmlformats.org/officeDocument/2006/relationships/customXml" Target="../ink/ink185.xml"/><Relationship Id="rId49" Type="http://schemas.openxmlformats.org/officeDocument/2006/relationships/image" Target="../media/image203.png"/><Relationship Id="rId114" Type="http://schemas.openxmlformats.org/officeDocument/2006/relationships/customXml" Target="../ink/ink228.xml"/><Relationship Id="rId60" Type="http://schemas.openxmlformats.org/officeDocument/2006/relationships/customXml" Target="../ink/ink201.xml"/><Relationship Id="rId81" Type="http://schemas.openxmlformats.org/officeDocument/2006/relationships/image" Target="../media/image219.png"/><Relationship Id="rId135" Type="http://schemas.openxmlformats.org/officeDocument/2006/relationships/image" Target="../media/image246.png"/><Relationship Id="rId156" Type="http://schemas.openxmlformats.org/officeDocument/2006/relationships/customXml" Target="../ink/ink249.xml"/><Relationship Id="rId177" Type="http://schemas.openxmlformats.org/officeDocument/2006/relationships/image" Target="../media/image267.png"/><Relationship Id="rId198" Type="http://schemas.openxmlformats.org/officeDocument/2006/relationships/customXml" Target="../ink/ink270.xml"/><Relationship Id="rId202" Type="http://schemas.openxmlformats.org/officeDocument/2006/relationships/customXml" Target="../ink/ink272.xml"/><Relationship Id="rId223" Type="http://schemas.openxmlformats.org/officeDocument/2006/relationships/image" Target="../media/image289.png"/><Relationship Id="rId244" Type="http://schemas.openxmlformats.org/officeDocument/2006/relationships/customXml" Target="../ink/ink293.xml"/><Relationship Id="rId18" Type="http://schemas.openxmlformats.org/officeDocument/2006/relationships/customXml" Target="../ink/ink180.xml"/><Relationship Id="rId39" Type="http://schemas.openxmlformats.org/officeDocument/2006/relationships/image" Target="../media/image198.png"/><Relationship Id="rId265" Type="http://schemas.openxmlformats.org/officeDocument/2006/relationships/image" Target="../media/image310.png"/><Relationship Id="rId50" Type="http://schemas.openxmlformats.org/officeDocument/2006/relationships/customXml" Target="../ink/ink196.xml"/><Relationship Id="rId104" Type="http://schemas.openxmlformats.org/officeDocument/2006/relationships/customXml" Target="../ink/ink223.xml"/><Relationship Id="rId125" Type="http://schemas.openxmlformats.org/officeDocument/2006/relationships/image" Target="../media/image241.png"/><Relationship Id="rId146" Type="http://schemas.openxmlformats.org/officeDocument/2006/relationships/customXml" Target="../ink/ink244.xml"/><Relationship Id="rId167" Type="http://schemas.openxmlformats.org/officeDocument/2006/relationships/image" Target="../media/image262.png"/><Relationship Id="rId188" Type="http://schemas.openxmlformats.org/officeDocument/2006/relationships/customXml" Target="../ink/ink265.xml"/><Relationship Id="rId71" Type="http://schemas.openxmlformats.org/officeDocument/2006/relationships/image" Target="../media/image214.png"/><Relationship Id="rId92" Type="http://schemas.openxmlformats.org/officeDocument/2006/relationships/customXml" Target="../ink/ink217.xml"/><Relationship Id="rId213" Type="http://schemas.openxmlformats.org/officeDocument/2006/relationships/image" Target="../media/image284.png"/><Relationship Id="rId234" Type="http://schemas.openxmlformats.org/officeDocument/2006/relationships/customXml" Target="../ink/ink288.xml"/><Relationship Id="rId2" Type="http://schemas.openxmlformats.org/officeDocument/2006/relationships/customXml" Target="../ink/ink172.xml"/><Relationship Id="rId29" Type="http://schemas.openxmlformats.org/officeDocument/2006/relationships/image" Target="../media/image193.png"/><Relationship Id="rId255" Type="http://schemas.openxmlformats.org/officeDocument/2006/relationships/image" Target="../media/image305.png"/><Relationship Id="rId40" Type="http://schemas.openxmlformats.org/officeDocument/2006/relationships/customXml" Target="../ink/ink191.xml"/><Relationship Id="rId115" Type="http://schemas.openxmlformats.org/officeDocument/2006/relationships/image" Target="../media/image236.png"/><Relationship Id="rId136" Type="http://schemas.openxmlformats.org/officeDocument/2006/relationships/customXml" Target="../ink/ink239.xml"/><Relationship Id="rId157" Type="http://schemas.openxmlformats.org/officeDocument/2006/relationships/image" Target="../media/image257.png"/><Relationship Id="rId178" Type="http://schemas.openxmlformats.org/officeDocument/2006/relationships/customXml" Target="../ink/ink260.xml"/><Relationship Id="rId61" Type="http://schemas.openxmlformats.org/officeDocument/2006/relationships/image" Target="../media/image209.png"/><Relationship Id="rId82" Type="http://schemas.openxmlformats.org/officeDocument/2006/relationships/customXml" Target="../ink/ink212.xml"/><Relationship Id="rId199" Type="http://schemas.openxmlformats.org/officeDocument/2006/relationships/image" Target="../media/image278.png"/><Relationship Id="rId203" Type="http://schemas.openxmlformats.org/officeDocument/2006/relationships/image" Target="../media/image280.png"/><Relationship Id="rId19" Type="http://schemas.openxmlformats.org/officeDocument/2006/relationships/image" Target="../media/image188.png"/><Relationship Id="rId224" Type="http://schemas.openxmlformats.org/officeDocument/2006/relationships/customXml" Target="../ink/ink283.xml"/><Relationship Id="rId245" Type="http://schemas.openxmlformats.org/officeDocument/2006/relationships/image" Target="../media/image300.png"/><Relationship Id="rId30" Type="http://schemas.openxmlformats.org/officeDocument/2006/relationships/customXml" Target="../ink/ink186.xml"/><Relationship Id="rId105" Type="http://schemas.openxmlformats.org/officeDocument/2006/relationships/image" Target="../media/image231.png"/><Relationship Id="rId126" Type="http://schemas.openxmlformats.org/officeDocument/2006/relationships/customXml" Target="../ink/ink234.xml"/><Relationship Id="rId147" Type="http://schemas.openxmlformats.org/officeDocument/2006/relationships/image" Target="../media/image252.png"/><Relationship Id="rId168" Type="http://schemas.openxmlformats.org/officeDocument/2006/relationships/customXml" Target="../ink/ink255.xml"/><Relationship Id="rId51" Type="http://schemas.openxmlformats.org/officeDocument/2006/relationships/image" Target="../media/image204.png"/><Relationship Id="rId72" Type="http://schemas.openxmlformats.org/officeDocument/2006/relationships/customXml" Target="../ink/ink207.xml"/><Relationship Id="rId93" Type="http://schemas.openxmlformats.org/officeDocument/2006/relationships/image" Target="../media/image225.png"/><Relationship Id="rId189" Type="http://schemas.openxmlformats.org/officeDocument/2006/relationships/image" Target="../media/image273.png"/><Relationship Id="rId3" Type="http://schemas.openxmlformats.org/officeDocument/2006/relationships/image" Target="../media/image180.png"/><Relationship Id="rId214" Type="http://schemas.openxmlformats.org/officeDocument/2006/relationships/customXml" Target="../ink/ink278.xml"/><Relationship Id="rId235" Type="http://schemas.openxmlformats.org/officeDocument/2006/relationships/image" Target="../media/image295.png"/><Relationship Id="rId256" Type="http://schemas.openxmlformats.org/officeDocument/2006/relationships/customXml" Target="../ink/ink299.xml"/><Relationship Id="rId116" Type="http://schemas.openxmlformats.org/officeDocument/2006/relationships/customXml" Target="../ink/ink229.xml"/><Relationship Id="rId137" Type="http://schemas.openxmlformats.org/officeDocument/2006/relationships/image" Target="../media/image247.png"/><Relationship Id="rId158" Type="http://schemas.openxmlformats.org/officeDocument/2006/relationships/customXml" Target="../ink/ink250.xml"/><Relationship Id="rId20" Type="http://schemas.openxmlformats.org/officeDocument/2006/relationships/customXml" Target="../ink/ink181.xml"/><Relationship Id="rId41" Type="http://schemas.openxmlformats.org/officeDocument/2006/relationships/image" Target="../media/image199.png"/><Relationship Id="rId62" Type="http://schemas.openxmlformats.org/officeDocument/2006/relationships/customXml" Target="../ink/ink202.xml"/><Relationship Id="rId83" Type="http://schemas.openxmlformats.org/officeDocument/2006/relationships/image" Target="../media/image220.png"/><Relationship Id="rId179" Type="http://schemas.openxmlformats.org/officeDocument/2006/relationships/image" Target="../media/image268.png"/><Relationship Id="rId190" Type="http://schemas.openxmlformats.org/officeDocument/2006/relationships/customXml" Target="../ink/ink266.xml"/><Relationship Id="rId204" Type="http://schemas.openxmlformats.org/officeDocument/2006/relationships/customXml" Target="../ink/ink273.xml"/><Relationship Id="rId225" Type="http://schemas.openxmlformats.org/officeDocument/2006/relationships/image" Target="../media/image290.png"/><Relationship Id="rId246" Type="http://schemas.openxmlformats.org/officeDocument/2006/relationships/customXml" Target="../ink/ink294.xml"/><Relationship Id="rId106" Type="http://schemas.openxmlformats.org/officeDocument/2006/relationships/customXml" Target="../ink/ink224.xml"/><Relationship Id="rId127" Type="http://schemas.openxmlformats.org/officeDocument/2006/relationships/image" Target="../media/image242.png"/><Relationship Id="rId10" Type="http://schemas.openxmlformats.org/officeDocument/2006/relationships/customXml" Target="../ink/ink176.xml"/><Relationship Id="rId31" Type="http://schemas.openxmlformats.org/officeDocument/2006/relationships/image" Target="../media/image194.png"/><Relationship Id="rId52" Type="http://schemas.openxmlformats.org/officeDocument/2006/relationships/customXml" Target="../ink/ink197.xml"/><Relationship Id="rId73" Type="http://schemas.openxmlformats.org/officeDocument/2006/relationships/image" Target="../media/image215.png"/><Relationship Id="rId94" Type="http://schemas.openxmlformats.org/officeDocument/2006/relationships/customXml" Target="../ink/ink218.xml"/><Relationship Id="rId148" Type="http://schemas.openxmlformats.org/officeDocument/2006/relationships/customXml" Target="../ink/ink245.xml"/><Relationship Id="rId169" Type="http://schemas.openxmlformats.org/officeDocument/2006/relationships/image" Target="../media/image263.png"/><Relationship Id="rId4" Type="http://schemas.openxmlformats.org/officeDocument/2006/relationships/customXml" Target="../ink/ink173.xml"/><Relationship Id="rId180" Type="http://schemas.openxmlformats.org/officeDocument/2006/relationships/customXml" Target="../ink/ink261.xml"/><Relationship Id="rId215" Type="http://schemas.openxmlformats.org/officeDocument/2006/relationships/image" Target="../media/image285.png"/><Relationship Id="rId236" Type="http://schemas.openxmlformats.org/officeDocument/2006/relationships/customXml" Target="../ink/ink289.xml"/><Relationship Id="rId257" Type="http://schemas.openxmlformats.org/officeDocument/2006/relationships/image" Target="../media/image306.png"/><Relationship Id="rId42" Type="http://schemas.openxmlformats.org/officeDocument/2006/relationships/customXml" Target="../ink/ink192.xml"/><Relationship Id="rId84" Type="http://schemas.openxmlformats.org/officeDocument/2006/relationships/customXml" Target="../ink/ink213.xml"/><Relationship Id="rId138" Type="http://schemas.openxmlformats.org/officeDocument/2006/relationships/customXml" Target="../ink/ink240.xml"/><Relationship Id="rId191" Type="http://schemas.openxmlformats.org/officeDocument/2006/relationships/image" Target="../media/image274.png"/><Relationship Id="rId205" Type="http://schemas.openxmlformats.org/officeDocument/2006/relationships/image" Target="../media/image281.png"/><Relationship Id="rId247" Type="http://schemas.openxmlformats.org/officeDocument/2006/relationships/image" Target="../media/image301.png"/></Relationships>
</file>

<file path=ppt/slides/_rels/slide17.xml.rels><?xml version="1.0" encoding="UTF-8" standalone="yes"?>
<Relationships xmlns="http://schemas.openxmlformats.org/package/2006/relationships"><Relationship Id="rId3" Type="http://schemas.openxmlformats.org/officeDocument/2006/relationships/customXml" Target="../ink/ink304.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3.png"/><Relationship Id="rId4" Type="http://schemas.openxmlformats.org/officeDocument/2006/relationships/image" Target="../media/image312.png"/></Relationships>
</file>

<file path=ppt/slides/_rels/slide1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6.png"/></Relationships>
</file>

<file path=ppt/slides/_rels/slide2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26.jpeg"/><Relationship Id="rId3" Type="http://schemas.openxmlformats.org/officeDocument/2006/relationships/image" Target="../media/image321.jpeg"/><Relationship Id="rId7" Type="http://schemas.openxmlformats.org/officeDocument/2006/relationships/image" Target="../media/image3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24.tiff"/><Relationship Id="rId5" Type="http://schemas.openxmlformats.org/officeDocument/2006/relationships/image" Target="../media/image323.tiff"/><Relationship Id="rId10" Type="http://schemas.openxmlformats.org/officeDocument/2006/relationships/image" Target="../media/image2.png"/><Relationship Id="rId4" Type="http://schemas.openxmlformats.org/officeDocument/2006/relationships/image" Target="../media/image322.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7.jpg"/><Relationship Id="rId7" Type="http://schemas.openxmlformats.org/officeDocument/2006/relationships/image" Target="../media/image3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0.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17" Type="http://schemas.openxmlformats.org/officeDocument/2006/relationships/customXml" Target="../ink/ink62.xml"/><Relationship Id="rId299" Type="http://schemas.openxmlformats.org/officeDocument/2006/relationships/customXml" Target="../ink/ink153.xml"/><Relationship Id="rId21" Type="http://schemas.openxmlformats.org/officeDocument/2006/relationships/image" Target="../media/image15.png"/><Relationship Id="rId63" Type="http://schemas.openxmlformats.org/officeDocument/2006/relationships/image" Target="../media/image36.png"/><Relationship Id="rId159" Type="http://schemas.openxmlformats.org/officeDocument/2006/relationships/customXml" Target="../ink/ink83.xml"/><Relationship Id="rId324" Type="http://schemas.openxmlformats.org/officeDocument/2006/relationships/image" Target="../media/image165.png"/><Relationship Id="rId170" Type="http://schemas.openxmlformats.org/officeDocument/2006/relationships/image" Target="../media/image88.png"/><Relationship Id="rId226" Type="http://schemas.openxmlformats.org/officeDocument/2006/relationships/image" Target="../media/image116.png"/><Relationship Id="rId268" Type="http://schemas.openxmlformats.org/officeDocument/2006/relationships/image" Target="../media/image137.png"/><Relationship Id="rId32" Type="http://schemas.openxmlformats.org/officeDocument/2006/relationships/customXml" Target="../ink/ink19.xml"/><Relationship Id="rId74" Type="http://schemas.openxmlformats.org/officeDocument/2006/relationships/customXml" Target="../ink/ink40.xml"/><Relationship Id="rId128" Type="http://schemas.openxmlformats.org/officeDocument/2006/relationships/image" Target="../media/image67.png"/><Relationship Id="rId5" Type="http://schemas.openxmlformats.org/officeDocument/2006/relationships/image" Target="../media/image7.png"/><Relationship Id="rId181" Type="http://schemas.openxmlformats.org/officeDocument/2006/relationships/customXml" Target="../ink/ink94.xml"/><Relationship Id="rId237" Type="http://schemas.openxmlformats.org/officeDocument/2006/relationships/customXml" Target="../ink/ink122.xml"/><Relationship Id="rId279" Type="http://schemas.openxmlformats.org/officeDocument/2006/relationships/customXml" Target="../ink/ink143.xml"/><Relationship Id="rId43" Type="http://schemas.openxmlformats.org/officeDocument/2006/relationships/image" Target="../media/image26.png"/><Relationship Id="rId139" Type="http://schemas.openxmlformats.org/officeDocument/2006/relationships/customXml" Target="../ink/ink73.xml"/><Relationship Id="rId290" Type="http://schemas.openxmlformats.org/officeDocument/2006/relationships/image" Target="../media/image148.png"/><Relationship Id="rId304" Type="http://schemas.openxmlformats.org/officeDocument/2006/relationships/image" Target="../media/image155.png"/><Relationship Id="rId85" Type="http://schemas.openxmlformats.org/officeDocument/2006/relationships/image" Target="../media/image46.png"/><Relationship Id="rId150" Type="http://schemas.openxmlformats.org/officeDocument/2006/relationships/image" Target="../media/image78.png"/><Relationship Id="rId192" Type="http://schemas.openxmlformats.org/officeDocument/2006/relationships/image" Target="../media/image99.png"/><Relationship Id="rId206" Type="http://schemas.openxmlformats.org/officeDocument/2006/relationships/image" Target="../media/image106.png"/><Relationship Id="rId248" Type="http://schemas.openxmlformats.org/officeDocument/2006/relationships/image" Target="../media/image127.png"/><Relationship Id="rId12" Type="http://schemas.openxmlformats.org/officeDocument/2006/relationships/customXml" Target="../ink/ink9.xml"/><Relationship Id="rId108" Type="http://schemas.openxmlformats.org/officeDocument/2006/relationships/customXml" Target="../ink/ink57.xml"/><Relationship Id="rId315" Type="http://schemas.openxmlformats.org/officeDocument/2006/relationships/customXml" Target="../ink/ink161.xml"/><Relationship Id="rId54" Type="http://schemas.openxmlformats.org/officeDocument/2006/relationships/customXml" Target="../ink/ink30.xml"/><Relationship Id="rId96" Type="http://schemas.openxmlformats.org/officeDocument/2006/relationships/customXml" Target="../ink/ink51.xml"/><Relationship Id="rId161" Type="http://schemas.openxmlformats.org/officeDocument/2006/relationships/customXml" Target="../ink/ink84.xml"/><Relationship Id="rId217" Type="http://schemas.openxmlformats.org/officeDocument/2006/relationships/customXml" Target="../ink/ink112.xml"/><Relationship Id="rId259" Type="http://schemas.openxmlformats.org/officeDocument/2006/relationships/customXml" Target="../ink/ink133.xml"/><Relationship Id="rId23" Type="http://schemas.openxmlformats.org/officeDocument/2006/relationships/image" Target="../media/image16.png"/><Relationship Id="rId119" Type="http://schemas.openxmlformats.org/officeDocument/2006/relationships/customXml" Target="../ink/ink63.xml"/><Relationship Id="rId270" Type="http://schemas.openxmlformats.org/officeDocument/2006/relationships/image" Target="../media/image138.png"/><Relationship Id="rId326" Type="http://schemas.openxmlformats.org/officeDocument/2006/relationships/image" Target="../media/image166.png"/><Relationship Id="rId65" Type="http://schemas.openxmlformats.org/officeDocument/2006/relationships/image" Target="../media/image37.png"/><Relationship Id="rId130" Type="http://schemas.openxmlformats.org/officeDocument/2006/relationships/image" Target="../media/image68.png"/><Relationship Id="rId172" Type="http://schemas.openxmlformats.org/officeDocument/2006/relationships/image" Target="../media/image89.png"/><Relationship Id="rId228" Type="http://schemas.openxmlformats.org/officeDocument/2006/relationships/image" Target="../media/image117.png"/><Relationship Id="rId281" Type="http://schemas.openxmlformats.org/officeDocument/2006/relationships/customXml" Target="../ink/ink144.xml"/><Relationship Id="rId34" Type="http://schemas.openxmlformats.org/officeDocument/2006/relationships/customXml" Target="../ink/ink20.xml"/><Relationship Id="rId76" Type="http://schemas.openxmlformats.org/officeDocument/2006/relationships/customXml" Target="../ink/ink41.xml"/><Relationship Id="rId141" Type="http://schemas.openxmlformats.org/officeDocument/2006/relationships/customXml" Target="../ink/ink74.xml"/><Relationship Id="rId7" Type="http://schemas.openxmlformats.org/officeDocument/2006/relationships/image" Target="../media/image8.png"/><Relationship Id="rId183" Type="http://schemas.openxmlformats.org/officeDocument/2006/relationships/customXml" Target="../ink/ink95.xml"/><Relationship Id="rId239" Type="http://schemas.openxmlformats.org/officeDocument/2006/relationships/customXml" Target="../ink/ink123.xml"/><Relationship Id="rId250" Type="http://schemas.openxmlformats.org/officeDocument/2006/relationships/image" Target="../media/image128.png"/><Relationship Id="rId271" Type="http://schemas.openxmlformats.org/officeDocument/2006/relationships/customXml" Target="../ink/ink139.xml"/><Relationship Id="rId292" Type="http://schemas.openxmlformats.org/officeDocument/2006/relationships/image" Target="../media/image149.png"/><Relationship Id="rId306" Type="http://schemas.openxmlformats.org/officeDocument/2006/relationships/image" Target="../media/image156.png"/><Relationship Id="rId24" Type="http://schemas.openxmlformats.org/officeDocument/2006/relationships/customXml" Target="../ink/ink15.xml"/><Relationship Id="rId45" Type="http://schemas.openxmlformats.org/officeDocument/2006/relationships/image" Target="../media/image27.png"/><Relationship Id="rId66" Type="http://schemas.openxmlformats.org/officeDocument/2006/relationships/customXml" Target="../ink/ink36.xml"/><Relationship Id="rId87" Type="http://schemas.openxmlformats.org/officeDocument/2006/relationships/image" Target="../media/image47.png"/><Relationship Id="rId110" Type="http://schemas.openxmlformats.org/officeDocument/2006/relationships/customXml" Target="../ink/ink58.xml"/><Relationship Id="rId131" Type="http://schemas.openxmlformats.org/officeDocument/2006/relationships/customXml" Target="../ink/ink69.xml"/><Relationship Id="rId327" Type="http://schemas.openxmlformats.org/officeDocument/2006/relationships/customXml" Target="../ink/ink167.xml"/><Relationship Id="rId152" Type="http://schemas.openxmlformats.org/officeDocument/2006/relationships/image" Target="../media/image79.png"/><Relationship Id="rId173" Type="http://schemas.openxmlformats.org/officeDocument/2006/relationships/customXml" Target="../ink/ink90.xml"/><Relationship Id="rId194" Type="http://schemas.openxmlformats.org/officeDocument/2006/relationships/image" Target="../media/image100.png"/><Relationship Id="rId208" Type="http://schemas.openxmlformats.org/officeDocument/2006/relationships/image" Target="../media/image107.png"/><Relationship Id="rId229" Type="http://schemas.openxmlformats.org/officeDocument/2006/relationships/customXml" Target="../ink/ink118.xml"/><Relationship Id="rId240" Type="http://schemas.openxmlformats.org/officeDocument/2006/relationships/image" Target="../media/image123.png"/><Relationship Id="rId261" Type="http://schemas.openxmlformats.org/officeDocument/2006/relationships/customXml" Target="../ink/ink134.xml"/><Relationship Id="rId14" Type="http://schemas.openxmlformats.org/officeDocument/2006/relationships/customXml" Target="../ink/ink10.xml"/><Relationship Id="rId35" Type="http://schemas.openxmlformats.org/officeDocument/2006/relationships/image" Target="../media/image22.png"/><Relationship Id="rId56" Type="http://schemas.openxmlformats.org/officeDocument/2006/relationships/customXml" Target="../ink/ink31.xml"/><Relationship Id="rId77" Type="http://schemas.openxmlformats.org/officeDocument/2006/relationships/image" Target="../media/image4.png"/><Relationship Id="rId100" Type="http://schemas.openxmlformats.org/officeDocument/2006/relationships/customXml" Target="../ink/ink53.xml"/><Relationship Id="rId282" Type="http://schemas.openxmlformats.org/officeDocument/2006/relationships/image" Target="../media/image144.png"/><Relationship Id="rId317" Type="http://schemas.openxmlformats.org/officeDocument/2006/relationships/customXml" Target="../ink/ink162.xml"/><Relationship Id="rId8" Type="http://schemas.openxmlformats.org/officeDocument/2006/relationships/customXml" Target="../ink/ink7.xml"/><Relationship Id="rId98" Type="http://schemas.openxmlformats.org/officeDocument/2006/relationships/customXml" Target="../ink/ink52.xml"/><Relationship Id="rId121" Type="http://schemas.openxmlformats.org/officeDocument/2006/relationships/customXml" Target="../ink/ink64.xml"/><Relationship Id="rId142" Type="http://schemas.openxmlformats.org/officeDocument/2006/relationships/image" Target="../media/image74.png"/><Relationship Id="rId163" Type="http://schemas.openxmlformats.org/officeDocument/2006/relationships/customXml" Target="../ink/ink85.xml"/><Relationship Id="rId184" Type="http://schemas.openxmlformats.org/officeDocument/2006/relationships/image" Target="../media/image95.png"/><Relationship Id="rId219" Type="http://schemas.openxmlformats.org/officeDocument/2006/relationships/customXml" Target="../ink/ink113.xml"/><Relationship Id="rId230" Type="http://schemas.openxmlformats.org/officeDocument/2006/relationships/image" Target="../media/image118.png"/><Relationship Id="rId251" Type="http://schemas.openxmlformats.org/officeDocument/2006/relationships/customXml" Target="../ink/ink129.xml"/><Relationship Id="rId25" Type="http://schemas.openxmlformats.org/officeDocument/2006/relationships/image" Target="../media/image17.png"/><Relationship Id="rId46" Type="http://schemas.openxmlformats.org/officeDocument/2006/relationships/customXml" Target="../ink/ink26.xml"/><Relationship Id="rId67" Type="http://schemas.openxmlformats.org/officeDocument/2006/relationships/image" Target="../media/image38.png"/><Relationship Id="rId272" Type="http://schemas.openxmlformats.org/officeDocument/2006/relationships/image" Target="../media/image139.png"/><Relationship Id="rId293" Type="http://schemas.openxmlformats.org/officeDocument/2006/relationships/customXml" Target="../ink/ink150.xml"/><Relationship Id="rId307" Type="http://schemas.openxmlformats.org/officeDocument/2006/relationships/customXml" Target="../ink/ink157.xml"/><Relationship Id="rId328" Type="http://schemas.openxmlformats.org/officeDocument/2006/relationships/image" Target="../media/image167.png"/><Relationship Id="rId88" Type="http://schemas.openxmlformats.org/officeDocument/2006/relationships/customXml" Target="../ink/ink47.xml"/><Relationship Id="rId111" Type="http://schemas.openxmlformats.org/officeDocument/2006/relationships/image" Target="../media/image59.png"/><Relationship Id="rId132" Type="http://schemas.openxmlformats.org/officeDocument/2006/relationships/image" Target="../media/image69.png"/><Relationship Id="rId153" Type="http://schemas.openxmlformats.org/officeDocument/2006/relationships/customXml" Target="../ink/ink80.xml"/><Relationship Id="rId174" Type="http://schemas.openxmlformats.org/officeDocument/2006/relationships/image" Target="../media/image90.png"/><Relationship Id="rId195" Type="http://schemas.openxmlformats.org/officeDocument/2006/relationships/customXml" Target="../ink/ink101.xml"/><Relationship Id="rId209" Type="http://schemas.openxmlformats.org/officeDocument/2006/relationships/customXml" Target="../ink/ink108.xml"/><Relationship Id="rId220" Type="http://schemas.openxmlformats.org/officeDocument/2006/relationships/image" Target="../media/image113.png"/><Relationship Id="rId241" Type="http://schemas.openxmlformats.org/officeDocument/2006/relationships/customXml" Target="../ink/ink124.xml"/><Relationship Id="rId15" Type="http://schemas.openxmlformats.org/officeDocument/2006/relationships/image" Target="../media/image12.png"/><Relationship Id="rId36" Type="http://schemas.openxmlformats.org/officeDocument/2006/relationships/customXml" Target="../ink/ink21.xml"/><Relationship Id="rId57" Type="http://schemas.openxmlformats.org/officeDocument/2006/relationships/image" Target="../media/image33.png"/><Relationship Id="rId262" Type="http://schemas.openxmlformats.org/officeDocument/2006/relationships/image" Target="../media/image134.png"/><Relationship Id="rId283" Type="http://schemas.openxmlformats.org/officeDocument/2006/relationships/customXml" Target="../ink/ink145.xml"/><Relationship Id="rId318" Type="http://schemas.openxmlformats.org/officeDocument/2006/relationships/image" Target="../media/image162.png"/><Relationship Id="rId78" Type="http://schemas.openxmlformats.org/officeDocument/2006/relationships/customXml" Target="../ink/ink42.xml"/><Relationship Id="rId99" Type="http://schemas.openxmlformats.org/officeDocument/2006/relationships/image" Target="../media/image53.png"/><Relationship Id="rId101" Type="http://schemas.openxmlformats.org/officeDocument/2006/relationships/image" Target="../media/image54.png"/><Relationship Id="rId122" Type="http://schemas.openxmlformats.org/officeDocument/2006/relationships/image" Target="../media/image64.png"/><Relationship Id="rId143" Type="http://schemas.openxmlformats.org/officeDocument/2006/relationships/customXml" Target="../ink/ink75.xml"/><Relationship Id="rId164" Type="http://schemas.openxmlformats.org/officeDocument/2006/relationships/image" Target="../media/image85.png"/><Relationship Id="rId185" Type="http://schemas.openxmlformats.org/officeDocument/2006/relationships/customXml" Target="../ink/ink96.xml"/><Relationship Id="rId9" Type="http://schemas.openxmlformats.org/officeDocument/2006/relationships/image" Target="../media/image9.png"/><Relationship Id="rId210" Type="http://schemas.openxmlformats.org/officeDocument/2006/relationships/image" Target="../media/image108.png"/><Relationship Id="rId26" Type="http://schemas.openxmlformats.org/officeDocument/2006/relationships/customXml" Target="../ink/ink16.xml"/><Relationship Id="rId231" Type="http://schemas.openxmlformats.org/officeDocument/2006/relationships/customXml" Target="../ink/ink119.xml"/><Relationship Id="rId252" Type="http://schemas.openxmlformats.org/officeDocument/2006/relationships/image" Target="../media/image129.png"/><Relationship Id="rId273" Type="http://schemas.openxmlformats.org/officeDocument/2006/relationships/customXml" Target="../ink/ink140.xml"/><Relationship Id="rId294" Type="http://schemas.openxmlformats.org/officeDocument/2006/relationships/image" Target="../media/image150.png"/><Relationship Id="rId308" Type="http://schemas.openxmlformats.org/officeDocument/2006/relationships/image" Target="../media/image157.png"/><Relationship Id="rId329" Type="http://schemas.openxmlformats.org/officeDocument/2006/relationships/customXml" Target="../ink/ink168.xml"/><Relationship Id="rId47" Type="http://schemas.openxmlformats.org/officeDocument/2006/relationships/image" Target="../media/image28.png"/><Relationship Id="rId68" Type="http://schemas.openxmlformats.org/officeDocument/2006/relationships/customXml" Target="../ink/ink37.xml"/><Relationship Id="rId89" Type="http://schemas.openxmlformats.org/officeDocument/2006/relationships/image" Target="../media/image48.png"/><Relationship Id="rId112" Type="http://schemas.openxmlformats.org/officeDocument/2006/relationships/customXml" Target="../ink/ink59.xml"/><Relationship Id="rId133" Type="http://schemas.openxmlformats.org/officeDocument/2006/relationships/customXml" Target="../ink/ink70.xml"/><Relationship Id="rId154" Type="http://schemas.openxmlformats.org/officeDocument/2006/relationships/image" Target="../media/image80.png"/><Relationship Id="rId175" Type="http://schemas.openxmlformats.org/officeDocument/2006/relationships/customXml" Target="../ink/ink91.xml"/><Relationship Id="rId196" Type="http://schemas.openxmlformats.org/officeDocument/2006/relationships/image" Target="../media/image101.png"/><Relationship Id="rId200" Type="http://schemas.openxmlformats.org/officeDocument/2006/relationships/image" Target="../media/image103.png"/><Relationship Id="rId16" Type="http://schemas.openxmlformats.org/officeDocument/2006/relationships/customXml" Target="../ink/ink11.xml"/><Relationship Id="rId221" Type="http://schemas.openxmlformats.org/officeDocument/2006/relationships/customXml" Target="../ink/ink114.xml"/><Relationship Id="rId242" Type="http://schemas.openxmlformats.org/officeDocument/2006/relationships/image" Target="../media/image124.png"/><Relationship Id="rId263" Type="http://schemas.openxmlformats.org/officeDocument/2006/relationships/customXml" Target="../ink/ink135.xml"/><Relationship Id="rId284" Type="http://schemas.openxmlformats.org/officeDocument/2006/relationships/image" Target="../media/image145.png"/><Relationship Id="rId319" Type="http://schemas.openxmlformats.org/officeDocument/2006/relationships/customXml" Target="../ink/ink163.xml"/><Relationship Id="rId37" Type="http://schemas.openxmlformats.org/officeDocument/2006/relationships/image" Target="../media/image23.png"/><Relationship Id="rId58" Type="http://schemas.openxmlformats.org/officeDocument/2006/relationships/customXml" Target="../ink/ink32.xml"/><Relationship Id="rId79" Type="http://schemas.openxmlformats.org/officeDocument/2006/relationships/image" Target="../media/image43.png"/><Relationship Id="rId102" Type="http://schemas.openxmlformats.org/officeDocument/2006/relationships/customXml" Target="../ink/ink54.xml"/><Relationship Id="rId123" Type="http://schemas.openxmlformats.org/officeDocument/2006/relationships/customXml" Target="../ink/ink65.xml"/><Relationship Id="rId144" Type="http://schemas.openxmlformats.org/officeDocument/2006/relationships/image" Target="../media/image75.png"/><Relationship Id="rId330" Type="http://schemas.openxmlformats.org/officeDocument/2006/relationships/image" Target="../media/image168.png"/><Relationship Id="rId90" Type="http://schemas.openxmlformats.org/officeDocument/2006/relationships/customXml" Target="../ink/ink48.xml"/><Relationship Id="rId165" Type="http://schemas.openxmlformats.org/officeDocument/2006/relationships/customXml" Target="../ink/ink86.xml"/><Relationship Id="rId186" Type="http://schemas.openxmlformats.org/officeDocument/2006/relationships/image" Target="../media/image96.png"/><Relationship Id="rId211" Type="http://schemas.openxmlformats.org/officeDocument/2006/relationships/customXml" Target="../ink/ink109.xml"/><Relationship Id="rId232" Type="http://schemas.openxmlformats.org/officeDocument/2006/relationships/image" Target="../media/image119.png"/><Relationship Id="rId253" Type="http://schemas.openxmlformats.org/officeDocument/2006/relationships/customXml" Target="../ink/ink130.xml"/><Relationship Id="rId274" Type="http://schemas.openxmlformats.org/officeDocument/2006/relationships/image" Target="../media/image140.png"/><Relationship Id="rId295" Type="http://schemas.openxmlformats.org/officeDocument/2006/relationships/customXml" Target="../ink/ink151.xml"/><Relationship Id="rId309" Type="http://schemas.openxmlformats.org/officeDocument/2006/relationships/customXml" Target="../ink/ink158.xml"/><Relationship Id="rId27" Type="http://schemas.openxmlformats.org/officeDocument/2006/relationships/image" Target="../media/image18.png"/><Relationship Id="rId48" Type="http://schemas.openxmlformats.org/officeDocument/2006/relationships/customXml" Target="../ink/ink27.xml"/><Relationship Id="rId69" Type="http://schemas.openxmlformats.org/officeDocument/2006/relationships/image" Target="../media/image39.png"/><Relationship Id="rId113" Type="http://schemas.openxmlformats.org/officeDocument/2006/relationships/image" Target="../media/image60.png"/><Relationship Id="rId134" Type="http://schemas.openxmlformats.org/officeDocument/2006/relationships/image" Target="../media/image70.png"/><Relationship Id="rId320" Type="http://schemas.openxmlformats.org/officeDocument/2006/relationships/image" Target="../media/image163.png"/><Relationship Id="rId80" Type="http://schemas.openxmlformats.org/officeDocument/2006/relationships/customXml" Target="../ink/ink43.xml"/><Relationship Id="rId155" Type="http://schemas.openxmlformats.org/officeDocument/2006/relationships/customXml" Target="../ink/ink81.xml"/><Relationship Id="rId176" Type="http://schemas.openxmlformats.org/officeDocument/2006/relationships/image" Target="../media/image91.png"/><Relationship Id="rId197" Type="http://schemas.openxmlformats.org/officeDocument/2006/relationships/customXml" Target="../ink/ink102.xml"/><Relationship Id="rId201" Type="http://schemas.openxmlformats.org/officeDocument/2006/relationships/customXml" Target="../ink/ink104.xml"/><Relationship Id="rId222" Type="http://schemas.openxmlformats.org/officeDocument/2006/relationships/image" Target="../media/image114.png"/><Relationship Id="rId243" Type="http://schemas.openxmlformats.org/officeDocument/2006/relationships/customXml" Target="../ink/ink125.xml"/><Relationship Id="rId264" Type="http://schemas.openxmlformats.org/officeDocument/2006/relationships/image" Target="../media/image135.png"/><Relationship Id="rId285" Type="http://schemas.openxmlformats.org/officeDocument/2006/relationships/customXml" Target="../ink/ink146.xml"/><Relationship Id="rId17" Type="http://schemas.openxmlformats.org/officeDocument/2006/relationships/image" Target="../media/image13.png"/><Relationship Id="rId38" Type="http://schemas.openxmlformats.org/officeDocument/2006/relationships/customXml" Target="../ink/ink22.xml"/><Relationship Id="rId59" Type="http://schemas.openxmlformats.org/officeDocument/2006/relationships/image" Target="../media/image34.png"/><Relationship Id="rId103" Type="http://schemas.openxmlformats.org/officeDocument/2006/relationships/image" Target="../media/image55.png"/><Relationship Id="rId124" Type="http://schemas.openxmlformats.org/officeDocument/2006/relationships/image" Target="../media/image65.png"/><Relationship Id="rId310" Type="http://schemas.openxmlformats.org/officeDocument/2006/relationships/image" Target="../media/image158.png"/><Relationship Id="rId70" Type="http://schemas.openxmlformats.org/officeDocument/2006/relationships/customXml" Target="../ink/ink38.xml"/><Relationship Id="rId91" Type="http://schemas.openxmlformats.org/officeDocument/2006/relationships/image" Target="../media/image49.png"/><Relationship Id="rId145" Type="http://schemas.openxmlformats.org/officeDocument/2006/relationships/customXml" Target="../ink/ink76.xml"/><Relationship Id="rId166" Type="http://schemas.openxmlformats.org/officeDocument/2006/relationships/image" Target="../media/image86.png"/><Relationship Id="rId187" Type="http://schemas.openxmlformats.org/officeDocument/2006/relationships/customXml" Target="../ink/ink97.xml"/><Relationship Id="rId331" Type="http://schemas.openxmlformats.org/officeDocument/2006/relationships/customXml" Target="../ink/ink169.xml"/><Relationship Id="rId1" Type="http://schemas.openxmlformats.org/officeDocument/2006/relationships/slideLayout" Target="../slideLayouts/slideLayout7.xml"/><Relationship Id="rId212" Type="http://schemas.openxmlformats.org/officeDocument/2006/relationships/image" Target="../media/image109.png"/><Relationship Id="rId233" Type="http://schemas.openxmlformats.org/officeDocument/2006/relationships/customXml" Target="../ink/ink120.xml"/><Relationship Id="rId254" Type="http://schemas.openxmlformats.org/officeDocument/2006/relationships/image" Target="../media/image130.png"/><Relationship Id="rId28" Type="http://schemas.openxmlformats.org/officeDocument/2006/relationships/customXml" Target="../ink/ink17.xml"/><Relationship Id="rId49" Type="http://schemas.openxmlformats.org/officeDocument/2006/relationships/image" Target="../media/image29.png"/><Relationship Id="rId114" Type="http://schemas.openxmlformats.org/officeDocument/2006/relationships/customXml" Target="../ink/ink60.xml"/><Relationship Id="rId275" Type="http://schemas.openxmlformats.org/officeDocument/2006/relationships/customXml" Target="../ink/ink141.xml"/><Relationship Id="rId296" Type="http://schemas.openxmlformats.org/officeDocument/2006/relationships/image" Target="../media/image151.png"/><Relationship Id="rId300" Type="http://schemas.openxmlformats.org/officeDocument/2006/relationships/image" Target="../media/image153.png"/><Relationship Id="rId60" Type="http://schemas.openxmlformats.org/officeDocument/2006/relationships/customXml" Target="../ink/ink33.xml"/><Relationship Id="rId81" Type="http://schemas.openxmlformats.org/officeDocument/2006/relationships/image" Target="../media/image44.png"/><Relationship Id="rId135" Type="http://schemas.openxmlformats.org/officeDocument/2006/relationships/customXml" Target="../ink/ink71.xml"/><Relationship Id="rId156" Type="http://schemas.openxmlformats.org/officeDocument/2006/relationships/image" Target="../media/image81.png"/><Relationship Id="rId177" Type="http://schemas.openxmlformats.org/officeDocument/2006/relationships/customXml" Target="../ink/ink92.xml"/><Relationship Id="rId198" Type="http://schemas.openxmlformats.org/officeDocument/2006/relationships/image" Target="../media/image102.png"/><Relationship Id="rId321" Type="http://schemas.openxmlformats.org/officeDocument/2006/relationships/customXml" Target="../ink/ink164.xml"/><Relationship Id="rId202" Type="http://schemas.openxmlformats.org/officeDocument/2006/relationships/image" Target="../media/image104.png"/><Relationship Id="rId223" Type="http://schemas.openxmlformats.org/officeDocument/2006/relationships/customXml" Target="../ink/ink115.xml"/><Relationship Id="rId244" Type="http://schemas.openxmlformats.org/officeDocument/2006/relationships/image" Target="../media/image125.png"/><Relationship Id="rId18" Type="http://schemas.openxmlformats.org/officeDocument/2006/relationships/customXml" Target="../ink/ink12.xml"/><Relationship Id="rId39" Type="http://schemas.openxmlformats.org/officeDocument/2006/relationships/image" Target="../media/image24.png"/><Relationship Id="rId265" Type="http://schemas.openxmlformats.org/officeDocument/2006/relationships/customXml" Target="../ink/ink136.xml"/><Relationship Id="rId286" Type="http://schemas.openxmlformats.org/officeDocument/2006/relationships/image" Target="../media/image146.png"/><Relationship Id="rId50" Type="http://schemas.openxmlformats.org/officeDocument/2006/relationships/customXml" Target="../ink/ink28.xml"/><Relationship Id="rId104" Type="http://schemas.openxmlformats.org/officeDocument/2006/relationships/customXml" Target="../ink/ink55.xml"/><Relationship Id="rId125" Type="http://schemas.openxmlformats.org/officeDocument/2006/relationships/customXml" Target="../ink/ink66.xml"/><Relationship Id="rId146" Type="http://schemas.openxmlformats.org/officeDocument/2006/relationships/image" Target="../media/image76.png"/><Relationship Id="rId167" Type="http://schemas.openxmlformats.org/officeDocument/2006/relationships/customXml" Target="../ink/ink87.xml"/><Relationship Id="rId188" Type="http://schemas.openxmlformats.org/officeDocument/2006/relationships/image" Target="../media/image97.png"/><Relationship Id="rId311" Type="http://schemas.openxmlformats.org/officeDocument/2006/relationships/customXml" Target="../ink/ink159.xml"/><Relationship Id="rId332" Type="http://schemas.openxmlformats.org/officeDocument/2006/relationships/image" Target="../media/image169.png"/><Relationship Id="rId71" Type="http://schemas.openxmlformats.org/officeDocument/2006/relationships/image" Target="../media/image40.png"/><Relationship Id="rId92" Type="http://schemas.openxmlformats.org/officeDocument/2006/relationships/customXml" Target="../ink/ink49.xml"/><Relationship Id="rId213" Type="http://schemas.openxmlformats.org/officeDocument/2006/relationships/customXml" Target="../ink/ink110.xml"/><Relationship Id="rId234" Type="http://schemas.openxmlformats.org/officeDocument/2006/relationships/image" Target="../media/image120.png"/><Relationship Id="rId2" Type="http://schemas.openxmlformats.org/officeDocument/2006/relationships/customXml" Target="../ink/ink4.xml"/><Relationship Id="rId29" Type="http://schemas.openxmlformats.org/officeDocument/2006/relationships/image" Target="../media/image19.png"/><Relationship Id="rId255" Type="http://schemas.openxmlformats.org/officeDocument/2006/relationships/customXml" Target="../ink/ink131.xml"/><Relationship Id="rId276" Type="http://schemas.openxmlformats.org/officeDocument/2006/relationships/image" Target="../media/image141.png"/><Relationship Id="rId297" Type="http://schemas.openxmlformats.org/officeDocument/2006/relationships/customXml" Target="../ink/ink152.xml"/><Relationship Id="rId40" Type="http://schemas.openxmlformats.org/officeDocument/2006/relationships/customXml" Target="../ink/ink23.xml"/><Relationship Id="rId115" Type="http://schemas.openxmlformats.org/officeDocument/2006/relationships/image" Target="../media/image61.png"/><Relationship Id="rId136" Type="http://schemas.openxmlformats.org/officeDocument/2006/relationships/image" Target="../media/image71.png"/><Relationship Id="rId157" Type="http://schemas.openxmlformats.org/officeDocument/2006/relationships/customXml" Target="../ink/ink82.xml"/><Relationship Id="rId178" Type="http://schemas.openxmlformats.org/officeDocument/2006/relationships/image" Target="../media/image92.png"/><Relationship Id="rId301" Type="http://schemas.openxmlformats.org/officeDocument/2006/relationships/customXml" Target="../ink/ink154.xml"/><Relationship Id="rId322" Type="http://schemas.openxmlformats.org/officeDocument/2006/relationships/image" Target="../media/image164.png"/><Relationship Id="rId61" Type="http://schemas.openxmlformats.org/officeDocument/2006/relationships/image" Target="../media/image35.png"/><Relationship Id="rId82" Type="http://schemas.openxmlformats.org/officeDocument/2006/relationships/customXml" Target="../ink/ink44.xml"/><Relationship Id="rId199" Type="http://schemas.openxmlformats.org/officeDocument/2006/relationships/customXml" Target="../ink/ink103.xml"/><Relationship Id="rId203" Type="http://schemas.openxmlformats.org/officeDocument/2006/relationships/customXml" Target="../ink/ink105.xml"/><Relationship Id="rId19" Type="http://schemas.openxmlformats.org/officeDocument/2006/relationships/image" Target="../media/image14.png"/><Relationship Id="rId224" Type="http://schemas.openxmlformats.org/officeDocument/2006/relationships/image" Target="../media/image115.png"/><Relationship Id="rId245" Type="http://schemas.openxmlformats.org/officeDocument/2006/relationships/customXml" Target="../ink/ink126.xml"/><Relationship Id="rId266" Type="http://schemas.openxmlformats.org/officeDocument/2006/relationships/image" Target="../media/image136.png"/><Relationship Id="rId287" Type="http://schemas.openxmlformats.org/officeDocument/2006/relationships/customXml" Target="../ink/ink147.xml"/><Relationship Id="rId30" Type="http://schemas.openxmlformats.org/officeDocument/2006/relationships/customXml" Target="../ink/ink18.xml"/><Relationship Id="rId105" Type="http://schemas.openxmlformats.org/officeDocument/2006/relationships/image" Target="../media/image56.png"/><Relationship Id="rId126" Type="http://schemas.openxmlformats.org/officeDocument/2006/relationships/image" Target="../media/image66.png"/><Relationship Id="rId147" Type="http://schemas.openxmlformats.org/officeDocument/2006/relationships/customXml" Target="../ink/ink77.xml"/><Relationship Id="rId168" Type="http://schemas.openxmlformats.org/officeDocument/2006/relationships/image" Target="../media/image87.png"/><Relationship Id="rId312" Type="http://schemas.openxmlformats.org/officeDocument/2006/relationships/image" Target="../media/image159.png"/><Relationship Id="rId51" Type="http://schemas.openxmlformats.org/officeDocument/2006/relationships/image" Target="../media/image30.png"/><Relationship Id="rId72" Type="http://schemas.openxmlformats.org/officeDocument/2006/relationships/customXml" Target="../ink/ink39.xml"/><Relationship Id="rId93" Type="http://schemas.openxmlformats.org/officeDocument/2006/relationships/image" Target="../media/image50.png"/><Relationship Id="rId189" Type="http://schemas.openxmlformats.org/officeDocument/2006/relationships/customXml" Target="../ink/ink98.xml"/><Relationship Id="rId3" Type="http://schemas.openxmlformats.org/officeDocument/2006/relationships/image" Target="../media/image6.png"/><Relationship Id="rId214" Type="http://schemas.openxmlformats.org/officeDocument/2006/relationships/image" Target="../media/image110.png"/><Relationship Id="rId235" Type="http://schemas.openxmlformats.org/officeDocument/2006/relationships/customXml" Target="../ink/ink121.xml"/><Relationship Id="rId256" Type="http://schemas.openxmlformats.org/officeDocument/2006/relationships/image" Target="../media/image131.png"/><Relationship Id="rId277" Type="http://schemas.openxmlformats.org/officeDocument/2006/relationships/customXml" Target="../ink/ink142.xml"/><Relationship Id="rId298" Type="http://schemas.openxmlformats.org/officeDocument/2006/relationships/image" Target="../media/image152.png"/><Relationship Id="rId116" Type="http://schemas.openxmlformats.org/officeDocument/2006/relationships/customXml" Target="../ink/ink61.xml"/><Relationship Id="rId137" Type="http://schemas.openxmlformats.org/officeDocument/2006/relationships/customXml" Target="../ink/ink72.xml"/><Relationship Id="rId158" Type="http://schemas.openxmlformats.org/officeDocument/2006/relationships/image" Target="../media/image82.png"/><Relationship Id="rId302" Type="http://schemas.openxmlformats.org/officeDocument/2006/relationships/image" Target="../media/image154.png"/><Relationship Id="rId323" Type="http://schemas.openxmlformats.org/officeDocument/2006/relationships/customXml" Target="../ink/ink165.xml"/><Relationship Id="rId20" Type="http://schemas.openxmlformats.org/officeDocument/2006/relationships/customXml" Target="../ink/ink13.xml"/><Relationship Id="rId41" Type="http://schemas.openxmlformats.org/officeDocument/2006/relationships/image" Target="../media/image25.png"/><Relationship Id="rId62" Type="http://schemas.openxmlformats.org/officeDocument/2006/relationships/customXml" Target="../ink/ink34.xml"/><Relationship Id="rId83" Type="http://schemas.openxmlformats.org/officeDocument/2006/relationships/image" Target="../media/image45.png"/><Relationship Id="rId179" Type="http://schemas.openxmlformats.org/officeDocument/2006/relationships/customXml" Target="../ink/ink93.xml"/><Relationship Id="rId190" Type="http://schemas.openxmlformats.org/officeDocument/2006/relationships/image" Target="../media/image98.png"/><Relationship Id="rId204" Type="http://schemas.openxmlformats.org/officeDocument/2006/relationships/image" Target="../media/image105.png"/><Relationship Id="rId225" Type="http://schemas.openxmlformats.org/officeDocument/2006/relationships/customXml" Target="../ink/ink116.xml"/><Relationship Id="rId246" Type="http://schemas.openxmlformats.org/officeDocument/2006/relationships/image" Target="../media/image126.png"/><Relationship Id="rId267" Type="http://schemas.openxmlformats.org/officeDocument/2006/relationships/customXml" Target="../ink/ink137.xml"/><Relationship Id="rId288" Type="http://schemas.openxmlformats.org/officeDocument/2006/relationships/image" Target="../media/image147.png"/><Relationship Id="rId106" Type="http://schemas.openxmlformats.org/officeDocument/2006/relationships/customXml" Target="../ink/ink56.xml"/><Relationship Id="rId127" Type="http://schemas.openxmlformats.org/officeDocument/2006/relationships/customXml" Target="../ink/ink67.xml"/><Relationship Id="rId313" Type="http://schemas.openxmlformats.org/officeDocument/2006/relationships/customXml" Target="../ink/ink160.xml"/><Relationship Id="rId10" Type="http://schemas.openxmlformats.org/officeDocument/2006/relationships/customXml" Target="../ink/ink8.xml"/><Relationship Id="rId31" Type="http://schemas.openxmlformats.org/officeDocument/2006/relationships/image" Target="../media/image20.png"/><Relationship Id="rId52" Type="http://schemas.openxmlformats.org/officeDocument/2006/relationships/customXml" Target="../ink/ink29.xml"/><Relationship Id="rId73" Type="http://schemas.openxmlformats.org/officeDocument/2006/relationships/image" Target="../media/image41.png"/><Relationship Id="rId94" Type="http://schemas.openxmlformats.org/officeDocument/2006/relationships/customXml" Target="../ink/ink50.xml"/><Relationship Id="rId148" Type="http://schemas.openxmlformats.org/officeDocument/2006/relationships/image" Target="../media/image77.png"/><Relationship Id="rId169" Type="http://schemas.openxmlformats.org/officeDocument/2006/relationships/customXml" Target="../ink/ink88.xml"/><Relationship Id="rId4" Type="http://schemas.openxmlformats.org/officeDocument/2006/relationships/customXml" Target="../ink/ink5.xml"/><Relationship Id="rId180" Type="http://schemas.openxmlformats.org/officeDocument/2006/relationships/image" Target="../media/image93.png"/><Relationship Id="rId215" Type="http://schemas.openxmlformats.org/officeDocument/2006/relationships/customXml" Target="../ink/ink111.xml"/><Relationship Id="rId236" Type="http://schemas.openxmlformats.org/officeDocument/2006/relationships/image" Target="../media/image121.png"/><Relationship Id="rId257" Type="http://schemas.openxmlformats.org/officeDocument/2006/relationships/customXml" Target="../ink/ink132.xml"/><Relationship Id="rId278" Type="http://schemas.openxmlformats.org/officeDocument/2006/relationships/image" Target="../media/image142.png"/><Relationship Id="rId303" Type="http://schemas.openxmlformats.org/officeDocument/2006/relationships/customXml" Target="../ink/ink155.xml"/><Relationship Id="rId42" Type="http://schemas.openxmlformats.org/officeDocument/2006/relationships/customXml" Target="../ink/ink24.xml"/><Relationship Id="rId84" Type="http://schemas.openxmlformats.org/officeDocument/2006/relationships/customXml" Target="../ink/ink45.xml"/><Relationship Id="rId138" Type="http://schemas.openxmlformats.org/officeDocument/2006/relationships/image" Target="../media/image72.png"/><Relationship Id="rId191" Type="http://schemas.openxmlformats.org/officeDocument/2006/relationships/customXml" Target="../ink/ink99.xml"/><Relationship Id="rId205" Type="http://schemas.openxmlformats.org/officeDocument/2006/relationships/customXml" Target="../ink/ink106.xml"/><Relationship Id="rId247" Type="http://schemas.openxmlformats.org/officeDocument/2006/relationships/customXml" Target="../ink/ink127.xml"/><Relationship Id="rId107" Type="http://schemas.openxmlformats.org/officeDocument/2006/relationships/image" Target="../media/image57.png"/><Relationship Id="rId289" Type="http://schemas.openxmlformats.org/officeDocument/2006/relationships/customXml" Target="../ink/ink148.xml"/><Relationship Id="rId11" Type="http://schemas.openxmlformats.org/officeDocument/2006/relationships/image" Target="../media/image10.png"/><Relationship Id="rId53" Type="http://schemas.openxmlformats.org/officeDocument/2006/relationships/image" Target="../media/image31.png"/><Relationship Id="rId149" Type="http://schemas.openxmlformats.org/officeDocument/2006/relationships/customXml" Target="../ink/ink78.xml"/><Relationship Id="rId314" Type="http://schemas.openxmlformats.org/officeDocument/2006/relationships/image" Target="../media/image160.png"/><Relationship Id="rId95" Type="http://schemas.openxmlformats.org/officeDocument/2006/relationships/image" Target="../media/image51.png"/><Relationship Id="rId160" Type="http://schemas.openxmlformats.org/officeDocument/2006/relationships/image" Target="../media/image83.png"/><Relationship Id="rId216" Type="http://schemas.openxmlformats.org/officeDocument/2006/relationships/image" Target="../media/image111.png"/><Relationship Id="rId258" Type="http://schemas.openxmlformats.org/officeDocument/2006/relationships/image" Target="../media/image132.png"/><Relationship Id="rId22" Type="http://schemas.openxmlformats.org/officeDocument/2006/relationships/customXml" Target="../ink/ink14.xml"/><Relationship Id="rId64" Type="http://schemas.openxmlformats.org/officeDocument/2006/relationships/customXml" Target="../ink/ink35.xml"/><Relationship Id="rId118" Type="http://schemas.openxmlformats.org/officeDocument/2006/relationships/image" Target="../media/image62.png"/><Relationship Id="rId325" Type="http://schemas.openxmlformats.org/officeDocument/2006/relationships/customXml" Target="../ink/ink166.xml"/><Relationship Id="rId171" Type="http://schemas.openxmlformats.org/officeDocument/2006/relationships/customXml" Target="../ink/ink89.xml"/><Relationship Id="rId227" Type="http://schemas.openxmlformats.org/officeDocument/2006/relationships/customXml" Target="../ink/ink117.xml"/><Relationship Id="rId269" Type="http://schemas.openxmlformats.org/officeDocument/2006/relationships/customXml" Target="../ink/ink138.xml"/><Relationship Id="rId33" Type="http://schemas.openxmlformats.org/officeDocument/2006/relationships/image" Target="../media/image21.png"/><Relationship Id="rId129" Type="http://schemas.openxmlformats.org/officeDocument/2006/relationships/customXml" Target="../ink/ink68.xml"/><Relationship Id="rId280" Type="http://schemas.openxmlformats.org/officeDocument/2006/relationships/image" Target="../media/image143.png"/><Relationship Id="rId75" Type="http://schemas.openxmlformats.org/officeDocument/2006/relationships/image" Target="../media/image42.png"/><Relationship Id="rId140" Type="http://schemas.openxmlformats.org/officeDocument/2006/relationships/image" Target="../media/image73.png"/><Relationship Id="rId182" Type="http://schemas.openxmlformats.org/officeDocument/2006/relationships/image" Target="../media/image94.png"/><Relationship Id="rId6" Type="http://schemas.openxmlformats.org/officeDocument/2006/relationships/customXml" Target="../ink/ink6.xml"/><Relationship Id="rId238" Type="http://schemas.openxmlformats.org/officeDocument/2006/relationships/image" Target="../media/image122.png"/><Relationship Id="rId291" Type="http://schemas.openxmlformats.org/officeDocument/2006/relationships/customXml" Target="../ink/ink149.xml"/><Relationship Id="rId305" Type="http://schemas.openxmlformats.org/officeDocument/2006/relationships/customXml" Target="../ink/ink156.xml"/><Relationship Id="rId44" Type="http://schemas.openxmlformats.org/officeDocument/2006/relationships/customXml" Target="../ink/ink25.xml"/><Relationship Id="rId86" Type="http://schemas.openxmlformats.org/officeDocument/2006/relationships/customXml" Target="../ink/ink46.xml"/><Relationship Id="rId151" Type="http://schemas.openxmlformats.org/officeDocument/2006/relationships/customXml" Target="../ink/ink79.xml"/><Relationship Id="rId193" Type="http://schemas.openxmlformats.org/officeDocument/2006/relationships/customXml" Target="../ink/ink100.xml"/><Relationship Id="rId207" Type="http://schemas.openxmlformats.org/officeDocument/2006/relationships/customXml" Target="../ink/ink107.xml"/><Relationship Id="rId249" Type="http://schemas.openxmlformats.org/officeDocument/2006/relationships/customXml" Target="../ink/ink128.xml"/><Relationship Id="rId13" Type="http://schemas.openxmlformats.org/officeDocument/2006/relationships/image" Target="../media/image11.png"/><Relationship Id="rId109" Type="http://schemas.openxmlformats.org/officeDocument/2006/relationships/image" Target="../media/image58.png"/><Relationship Id="rId260" Type="http://schemas.openxmlformats.org/officeDocument/2006/relationships/image" Target="../media/image133.png"/><Relationship Id="rId316" Type="http://schemas.openxmlformats.org/officeDocument/2006/relationships/image" Target="../media/image161.png"/><Relationship Id="rId55" Type="http://schemas.openxmlformats.org/officeDocument/2006/relationships/image" Target="../media/image32.png"/><Relationship Id="rId97" Type="http://schemas.openxmlformats.org/officeDocument/2006/relationships/image" Target="../media/image52.png"/><Relationship Id="rId120" Type="http://schemas.openxmlformats.org/officeDocument/2006/relationships/image" Target="../media/image63.png"/><Relationship Id="rId162" Type="http://schemas.openxmlformats.org/officeDocument/2006/relationships/image" Target="../media/image84.png"/><Relationship Id="rId218" Type="http://schemas.openxmlformats.org/officeDocument/2006/relationships/image" Target="../media/image112.png"/></Relationships>
</file>

<file path=ppt/slides/_rels/slide6.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8.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D0A6C29-797C-4A2F-B01F-3101E23394BA}"/>
              </a:ext>
            </a:extLst>
          </p:cNvPr>
          <p:cNvPicPr>
            <a:picLocks noChangeAspect="1"/>
          </p:cNvPicPr>
          <p:nvPr/>
        </p:nvPicPr>
        <p:blipFill>
          <a:blip r:embed="rId3"/>
          <a:stretch>
            <a:fillRect/>
          </a:stretch>
        </p:blipFill>
        <p:spPr>
          <a:xfrm>
            <a:off x="3200662" y="3117988"/>
            <a:ext cx="8222744" cy="1385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7864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mydata.json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C62A3D3A-F4F2-462B-B4B8-BCE9CBC0F0C8}"/>
              </a:ext>
            </a:extLst>
          </p:cNvPr>
          <p:cNvPicPr>
            <a:picLocks noChangeAspect="1"/>
          </p:cNvPicPr>
          <p:nvPr/>
        </p:nvPicPr>
        <p:blipFill>
          <a:blip r:embed="rId3"/>
          <a:stretch>
            <a:fillRect/>
          </a:stretch>
        </p:blipFill>
        <p:spPr>
          <a:xfrm>
            <a:off x="6372471" y="1769414"/>
            <a:ext cx="5008207" cy="4002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5297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DF3F0642-05E7-BAB1-43BF-BFB8BDCFCFC8}"/>
              </a:ext>
            </a:extLst>
          </p:cNvPr>
          <p:cNvGrpSpPr/>
          <p:nvPr/>
        </p:nvGrpSpPr>
        <p:grpSpPr>
          <a:xfrm>
            <a:off x="236311" y="896741"/>
            <a:ext cx="11250000" cy="5492880"/>
            <a:chOff x="236311" y="896741"/>
            <a:chExt cx="11250000" cy="54928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E3491C9-CC60-A738-9656-C83247780819}"/>
                    </a:ext>
                  </a:extLst>
                </p14:cNvPr>
                <p14:cNvContentPartPr/>
                <p14:nvPr/>
              </p14:nvContentPartPr>
              <p14:xfrm>
                <a:off x="843991" y="1542221"/>
                <a:ext cx="2617200" cy="1872360"/>
              </p14:xfrm>
            </p:contentPart>
          </mc:Choice>
          <mc:Fallback>
            <p:pic>
              <p:nvPicPr>
                <p:cNvPr id="2" name="Ink 1">
                  <a:extLst>
                    <a:ext uri="{FF2B5EF4-FFF2-40B4-BE49-F238E27FC236}">
                      <a16:creationId xmlns:a16="http://schemas.microsoft.com/office/drawing/2014/main" id="{7E3491C9-CC60-A738-9656-C83247780819}"/>
                    </a:ext>
                  </a:extLst>
                </p:cNvPr>
                <p:cNvPicPr/>
                <p:nvPr/>
              </p:nvPicPr>
              <p:blipFill>
                <a:blip r:embed="rId3"/>
                <a:stretch>
                  <a:fillRect/>
                </a:stretch>
              </p:blipFill>
              <p:spPr>
                <a:xfrm>
                  <a:off x="835351" y="1533581"/>
                  <a:ext cx="2634840" cy="1890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BC16E46-53CF-D8BA-FF77-24B33D47428B}"/>
                    </a:ext>
                  </a:extLst>
                </p14:cNvPr>
                <p14:cNvContentPartPr/>
                <p14:nvPr/>
              </p14:nvContentPartPr>
              <p14:xfrm>
                <a:off x="2861431" y="1541501"/>
                <a:ext cx="177480" cy="163440"/>
              </p14:xfrm>
            </p:contentPart>
          </mc:Choice>
          <mc:Fallback>
            <p:pic>
              <p:nvPicPr>
                <p:cNvPr id="3" name="Ink 2">
                  <a:extLst>
                    <a:ext uri="{FF2B5EF4-FFF2-40B4-BE49-F238E27FC236}">
                      <a16:creationId xmlns:a16="http://schemas.microsoft.com/office/drawing/2014/main" id="{0BC16E46-53CF-D8BA-FF77-24B33D47428B}"/>
                    </a:ext>
                  </a:extLst>
                </p:cNvPr>
                <p:cNvPicPr/>
                <p:nvPr/>
              </p:nvPicPr>
              <p:blipFill>
                <a:blip r:embed="rId5"/>
                <a:stretch>
                  <a:fillRect/>
                </a:stretch>
              </p:blipFill>
              <p:spPr>
                <a:xfrm>
                  <a:off x="2852791" y="1532501"/>
                  <a:ext cx="1951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7448464-1BA6-83D7-EC22-C6F7E9220779}"/>
                    </a:ext>
                  </a:extLst>
                </p14:cNvPr>
                <p14:cNvContentPartPr/>
                <p14:nvPr/>
              </p14:nvContentPartPr>
              <p14:xfrm>
                <a:off x="1031191" y="1180061"/>
                <a:ext cx="297720" cy="210600"/>
              </p14:xfrm>
            </p:contentPart>
          </mc:Choice>
          <mc:Fallback>
            <p:pic>
              <p:nvPicPr>
                <p:cNvPr id="4" name="Ink 3">
                  <a:extLst>
                    <a:ext uri="{FF2B5EF4-FFF2-40B4-BE49-F238E27FC236}">
                      <a16:creationId xmlns:a16="http://schemas.microsoft.com/office/drawing/2014/main" id="{A7448464-1BA6-83D7-EC22-C6F7E9220779}"/>
                    </a:ext>
                  </a:extLst>
                </p:cNvPr>
                <p:cNvPicPr/>
                <p:nvPr/>
              </p:nvPicPr>
              <p:blipFill>
                <a:blip r:embed="rId7"/>
                <a:stretch>
                  <a:fillRect/>
                </a:stretch>
              </p:blipFill>
              <p:spPr>
                <a:xfrm>
                  <a:off x="1022551" y="1171421"/>
                  <a:ext cx="31536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8BD002E-DEEE-4616-EE47-8D227E830B2D}"/>
                    </a:ext>
                  </a:extLst>
                </p14:cNvPr>
                <p14:cNvContentPartPr/>
                <p14:nvPr/>
              </p14:nvContentPartPr>
              <p14:xfrm>
                <a:off x="1413151" y="1230821"/>
                <a:ext cx="92160" cy="133920"/>
              </p14:xfrm>
            </p:contentPart>
          </mc:Choice>
          <mc:Fallback>
            <p:pic>
              <p:nvPicPr>
                <p:cNvPr id="5" name="Ink 4">
                  <a:extLst>
                    <a:ext uri="{FF2B5EF4-FFF2-40B4-BE49-F238E27FC236}">
                      <a16:creationId xmlns:a16="http://schemas.microsoft.com/office/drawing/2014/main" id="{68BD002E-DEEE-4616-EE47-8D227E830B2D}"/>
                    </a:ext>
                  </a:extLst>
                </p:cNvPr>
                <p:cNvPicPr/>
                <p:nvPr/>
              </p:nvPicPr>
              <p:blipFill>
                <a:blip r:embed="rId9"/>
                <a:stretch>
                  <a:fillRect/>
                </a:stretch>
              </p:blipFill>
              <p:spPr>
                <a:xfrm>
                  <a:off x="1404511" y="1222181"/>
                  <a:ext cx="1098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6FF737A6-016B-615B-1F84-A149C7D8C8CB}"/>
                    </a:ext>
                  </a:extLst>
                </p14:cNvPr>
                <p14:cNvContentPartPr/>
                <p14:nvPr/>
              </p14:nvContentPartPr>
              <p14:xfrm>
                <a:off x="1573711" y="1045061"/>
                <a:ext cx="322560" cy="290160"/>
              </p14:xfrm>
            </p:contentPart>
          </mc:Choice>
          <mc:Fallback>
            <p:pic>
              <p:nvPicPr>
                <p:cNvPr id="7" name="Ink 6">
                  <a:extLst>
                    <a:ext uri="{FF2B5EF4-FFF2-40B4-BE49-F238E27FC236}">
                      <a16:creationId xmlns:a16="http://schemas.microsoft.com/office/drawing/2014/main" id="{6FF737A6-016B-615B-1F84-A149C7D8C8CB}"/>
                    </a:ext>
                  </a:extLst>
                </p:cNvPr>
                <p:cNvPicPr/>
                <p:nvPr/>
              </p:nvPicPr>
              <p:blipFill>
                <a:blip r:embed="rId11"/>
                <a:stretch>
                  <a:fillRect/>
                </a:stretch>
              </p:blipFill>
              <p:spPr>
                <a:xfrm>
                  <a:off x="1564711" y="1036421"/>
                  <a:ext cx="3402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AB46A84D-58FE-3226-FC94-EB880CC0EBD9}"/>
                    </a:ext>
                  </a:extLst>
                </p14:cNvPr>
                <p14:cNvContentPartPr/>
                <p14:nvPr/>
              </p14:nvContentPartPr>
              <p14:xfrm>
                <a:off x="1928671" y="1036421"/>
                <a:ext cx="196200" cy="279360"/>
              </p14:xfrm>
            </p:contentPart>
          </mc:Choice>
          <mc:Fallback>
            <p:pic>
              <p:nvPicPr>
                <p:cNvPr id="8" name="Ink 7">
                  <a:extLst>
                    <a:ext uri="{FF2B5EF4-FFF2-40B4-BE49-F238E27FC236}">
                      <a16:creationId xmlns:a16="http://schemas.microsoft.com/office/drawing/2014/main" id="{AB46A84D-58FE-3226-FC94-EB880CC0EBD9}"/>
                    </a:ext>
                  </a:extLst>
                </p:cNvPr>
                <p:cNvPicPr/>
                <p:nvPr/>
              </p:nvPicPr>
              <p:blipFill>
                <a:blip r:embed="rId13"/>
                <a:stretch>
                  <a:fillRect/>
                </a:stretch>
              </p:blipFill>
              <p:spPr>
                <a:xfrm>
                  <a:off x="1919671" y="1027421"/>
                  <a:ext cx="21384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20B9F426-3604-9099-25C6-4B69AF7DA5A2}"/>
                    </a:ext>
                  </a:extLst>
                </p14:cNvPr>
                <p14:cNvContentPartPr/>
                <p14:nvPr/>
              </p14:nvContentPartPr>
              <p14:xfrm>
                <a:off x="2190031" y="1010501"/>
                <a:ext cx="214920" cy="284040"/>
              </p14:xfrm>
            </p:contentPart>
          </mc:Choice>
          <mc:Fallback>
            <p:pic>
              <p:nvPicPr>
                <p:cNvPr id="9" name="Ink 8">
                  <a:extLst>
                    <a:ext uri="{FF2B5EF4-FFF2-40B4-BE49-F238E27FC236}">
                      <a16:creationId xmlns:a16="http://schemas.microsoft.com/office/drawing/2014/main" id="{20B9F426-3604-9099-25C6-4B69AF7DA5A2}"/>
                    </a:ext>
                  </a:extLst>
                </p:cNvPr>
                <p:cNvPicPr/>
                <p:nvPr/>
              </p:nvPicPr>
              <p:blipFill>
                <a:blip r:embed="rId15"/>
                <a:stretch>
                  <a:fillRect/>
                </a:stretch>
              </p:blipFill>
              <p:spPr>
                <a:xfrm>
                  <a:off x="2181031" y="1001501"/>
                  <a:ext cx="23256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70FF327F-5EFC-A512-0941-C8727076722C}"/>
                    </a:ext>
                  </a:extLst>
                </p14:cNvPr>
                <p14:cNvContentPartPr/>
                <p14:nvPr/>
              </p14:nvContentPartPr>
              <p14:xfrm>
                <a:off x="2359591" y="1094741"/>
                <a:ext cx="198720" cy="151200"/>
              </p14:xfrm>
            </p:contentPart>
          </mc:Choice>
          <mc:Fallback>
            <p:pic>
              <p:nvPicPr>
                <p:cNvPr id="10" name="Ink 9">
                  <a:extLst>
                    <a:ext uri="{FF2B5EF4-FFF2-40B4-BE49-F238E27FC236}">
                      <a16:creationId xmlns:a16="http://schemas.microsoft.com/office/drawing/2014/main" id="{70FF327F-5EFC-A512-0941-C8727076722C}"/>
                    </a:ext>
                  </a:extLst>
                </p:cNvPr>
                <p:cNvPicPr/>
                <p:nvPr/>
              </p:nvPicPr>
              <p:blipFill>
                <a:blip r:embed="rId17"/>
                <a:stretch>
                  <a:fillRect/>
                </a:stretch>
              </p:blipFill>
              <p:spPr>
                <a:xfrm>
                  <a:off x="2350951" y="1085741"/>
                  <a:ext cx="2163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EB6D4000-A685-ACFD-3358-F9B368132091}"/>
                    </a:ext>
                  </a:extLst>
                </p14:cNvPr>
                <p14:cNvContentPartPr/>
                <p14:nvPr/>
              </p14:nvContentPartPr>
              <p14:xfrm>
                <a:off x="2416831" y="929501"/>
                <a:ext cx="370080" cy="545400"/>
              </p14:xfrm>
            </p:contentPart>
          </mc:Choice>
          <mc:Fallback>
            <p:pic>
              <p:nvPicPr>
                <p:cNvPr id="11" name="Ink 10">
                  <a:extLst>
                    <a:ext uri="{FF2B5EF4-FFF2-40B4-BE49-F238E27FC236}">
                      <a16:creationId xmlns:a16="http://schemas.microsoft.com/office/drawing/2014/main" id="{EB6D4000-A685-ACFD-3358-F9B368132091}"/>
                    </a:ext>
                  </a:extLst>
                </p:cNvPr>
                <p:cNvPicPr/>
                <p:nvPr/>
              </p:nvPicPr>
              <p:blipFill>
                <a:blip r:embed="rId19"/>
                <a:stretch>
                  <a:fillRect/>
                </a:stretch>
              </p:blipFill>
              <p:spPr>
                <a:xfrm>
                  <a:off x="2408191" y="920861"/>
                  <a:ext cx="387720" cy="563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F10ABB8E-3856-57A7-359C-F4B7A48C6A48}"/>
                    </a:ext>
                  </a:extLst>
                </p14:cNvPr>
                <p14:cNvContentPartPr/>
                <p14:nvPr/>
              </p14:nvContentPartPr>
              <p14:xfrm>
                <a:off x="2755951" y="1177901"/>
                <a:ext cx="193680" cy="235440"/>
              </p14:xfrm>
            </p:contentPart>
          </mc:Choice>
          <mc:Fallback>
            <p:pic>
              <p:nvPicPr>
                <p:cNvPr id="12" name="Ink 11">
                  <a:extLst>
                    <a:ext uri="{FF2B5EF4-FFF2-40B4-BE49-F238E27FC236}">
                      <a16:creationId xmlns:a16="http://schemas.microsoft.com/office/drawing/2014/main" id="{F10ABB8E-3856-57A7-359C-F4B7A48C6A48}"/>
                    </a:ext>
                  </a:extLst>
                </p:cNvPr>
                <p:cNvPicPr/>
                <p:nvPr/>
              </p:nvPicPr>
              <p:blipFill>
                <a:blip r:embed="rId21"/>
                <a:stretch>
                  <a:fillRect/>
                </a:stretch>
              </p:blipFill>
              <p:spPr>
                <a:xfrm>
                  <a:off x="2746951" y="1169261"/>
                  <a:ext cx="2113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AC027CBE-687F-B14C-E396-415CCC26AEA2}"/>
                    </a:ext>
                  </a:extLst>
                </p14:cNvPr>
                <p14:cNvContentPartPr/>
                <p14:nvPr/>
              </p14:nvContentPartPr>
              <p14:xfrm>
                <a:off x="3028111" y="1203101"/>
                <a:ext cx="114480" cy="140400"/>
              </p14:xfrm>
            </p:contentPart>
          </mc:Choice>
          <mc:Fallback>
            <p:pic>
              <p:nvPicPr>
                <p:cNvPr id="13" name="Ink 12">
                  <a:extLst>
                    <a:ext uri="{FF2B5EF4-FFF2-40B4-BE49-F238E27FC236}">
                      <a16:creationId xmlns:a16="http://schemas.microsoft.com/office/drawing/2014/main" id="{AC027CBE-687F-B14C-E396-415CCC26AEA2}"/>
                    </a:ext>
                  </a:extLst>
                </p:cNvPr>
                <p:cNvPicPr/>
                <p:nvPr/>
              </p:nvPicPr>
              <p:blipFill>
                <a:blip r:embed="rId23"/>
                <a:stretch>
                  <a:fillRect/>
                </a:stretch>
              </p:blipFill>
              <p:spPr>
                <a:xfrm>
                  <a:off x="3019111" y="1194101"/>
                  <a:ext cx="1321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3653D19E-6912-71E8-E8C5-2311D859BEC7}"/>
                    </a:ext>
                  </a:extLst>
                </p14:cNvPr>
                <p14:cNvContentPartPr/>
                <p14:nvPr/>
              </p14:nvContentPartPr>
              <p14:xfrm>
                <a:off x="3204871" y="1112021"/>
                <a:ext cx="340200" cy="371880"/>
              </p14:xfrm>
            </p:contentPart>
          </mc:Choice>
          <mc:Fallback>
            <p:pic>
              <p:nvPicPr>
                <p:cNvPr id="14" name="Ink 13">
                  <a:extLst>
                    <a:ext uri="{FF2B5EF4-FFF2-40B4-BE49-F238E27FC236}">
                      <a16:creationId xmlns:a16="http://schemas.microsoft.com/office/drawing/2014/main" id="{3653D19E-6912-71E8-E8C5-2311D859BEC7}"/>
                    </a:ext>
                  </a:extLst>
                </p:cNvPr>
                <p:cNvPicPr/>
                <p:nvPr/>
              </p:nvPicPr>
              <p:blipFill>
                <a:blip r:embed="rId25"/>
                <a:stretch>
                  <a:fillRect/>
                </a:stretch>
              </p:blipFill>
              <p:spPr>
                <a:xfrm>
                  <a:off x="3196231" y="1103021"/>
                  <a:ext cx="35784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F5492F31-FBAC-80FC-E44B-6FDF37C87622}"/>
                    </a:ext>
                  </a:extLst>
                </p14:cNvPr>
                <p14:cNvContentPartPr/>
                <p14:nvPr/>
              </p14:nvContentPartPr>
              <p14:xfrm>
                <a:off x="3608431" y="1069181"/>
                <a:ext cx="20520" cy="234360"/>
              </p14:xfrm>
            </p:contentPart>
          </mc:Choice>
          <mc:Fallback>
            <p:pic>
              <p:nvPicPr>
                <p:cNvPr id="15" name="Ink 14">
                  <a:extLst>
                    <a:ext uri="{FF2B5EF4-FFF2-40B4-BE49-F238E27FC236}">
                      <a16:creationId xmlns:a16="http://schemas.microsoft.com/office/drawing/2014/main" id="{F5492F31-FBAC-80FC-E44B-6FDF37C87622}"/>
                    </a:ext>
                  </a:extLst>
                </p:cNvPr>
                <p:cNvPicPr/>
                <p:nvPr/>
              </p:nvPicPr>
              <p:blipFill>
                <a:blip r:embed="rId27"/>
                <a:stretch>
                  <a:fillRect/>
                </a:stretch>
              </p:blipFill>
              <p:spPr>
                <a:xfrm>
                  <a:off x="3599431" y="1060541"/>
                  <a:ext cx="381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560E5B87-6E09-0050-3ABE-ECA108BE0EE4}"/>
                    </a:ext>
                  </a:extLst>
                </p14:cNvPr>
                <p14:cNvContentPartPr/>
                <p14:nvPr/>
              </p14:nvContentPartPr>
              <p14:xfrm>
                <a:off x="3706711" y="1182221"/>
                <a:ext cx="109440" cy="153720"/>
              </p14:xfrm>
            </p:contentPart>
          </mc:Choice>
          <mc:Fallback>
            <p:pic>
              <p:nvPicPr>
                <p:cNvPr id="16" name="Ink 15">
                  <a:extLst>
                    <a:ext uri="{FF2B5EF4-FFF2-40B4-BE49-F238E27FC236}">
                      <a16:creationId xmlns:a16="http://schemas.microsoft.com/office/drawing/2014/main" id="{560E5B87-6E09-0050-3ABE-ECA108BE0EE4}"/>
                    </a:ext>
                  </a:extLst>
                </p:cNvPr>
                <p:cNvPicPr/>
                <p:nvPr/>
              </p:nvPicPr>
              <p:blipFill>
                <a:blip r:embed="rId29"/>
                <a:stretch>
                  <a:fillRect/>
                </a:stretch>
              </p:blipFill>
              <p:spPr>
                <a:xfrm>
                  <a:off x="3697711" y="1173221"/>
                  <a:ext cx="1270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CE8F2487-6D2D-52D5-FDE0-ACADB5572DA9}"/>
                    </a:ext>
                  </a:extLst>
                </p14:cNvPr>
                <p14:cNvContentPartPr/>
                <p14:nvPr/>
              </p14:nvContentPartPr>
              <p14:xfrm>
                <a:off x="3991831" y="1179701"/>
                <a:ext cx="257400" cy="335520"/>
              </p14:xfrm>
            </p:contentPart>
          </mc:Choice>
          <mc:Fallback>
            <p:pic>
              <p:nvPicPr>
                <p:cNvPr id="17" name="Ink 16">
                  <a:extLst>
                    <a:ext uri="{FF2B5EF4-FFF2-40B4-BE49-F238E27FC236}">
                      <a16:creationId xmlns:a16="http://schemas.microsoft.com/office/drawing/2014/main" id="{CE8F2487-6D2D-52D5-FDE0-ACADB5572DA9}"/>
                    </a:ext>
                  </a:extLst>
                </p:cNvPr>
                <p:cNvPicPr/>
                <p:nvPr/>
              </p:nvPicPr>
              <p:blipFill>
                <a:blip r:embed="rId31"/>
                <a:stretch>
                  <a:fillRect/>
                </a:stretch>
              </p:blipFill>
              <p:spPr>
                <a:xfrm>
                  <a:off x="3983191" y="1170701"/>
                  <a:ext cx="27504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13AC8545-9BC2-F526-3154-63CBF9354FE7}"/>
                    </a:ext>
                  </a:extLst>
                </p14:cNvPr>
                <p14:cNvContentPartPr/>
                <p14:nvPr/>
              </p14:nvContentPartPr>
              <p14:xfrm>
                <a:off x="4198111" y="1050461"/>
                <a:ext cx="2160" cy="2160"/>
              </p14:xfrm>
            </p:contentPart>
          </mc:Choice>
          <mc:Fallback>
            <p:pic>
              <p:nvPicPr>
                <p:cNvPr id="18" name="Ink 17">
                  <a:extLst>
                    <a:ext uri="{FF2B5EF4-FFF2-40B4-BE49-F238E27FC236}">
                      <a16:creationId xmlns:a16="http://schemas.microsoft.com/office/drawing/2014/main" id="{13AC8545-9BC2-F526-3154-63CBF9354FE7}"/>
                    </a:ext>
                  </a:extLst>
                </p:cNvPr>
                <p:cNvPicPr/>
                <p:nvPr/>
              </p:nvPicPr>
              <p:blipFill>
                <a:blip r:embed="rId33"/>
                <a:stretch>
                  <a:fillRect/>
                </a:stretch>
              </p:blipFill>
              <p:spPr>
                <a:xfrm>
                  <a:off x="4189471" y="1041461"/>
                  <a:ext cx="198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7E591BC5-8B86-1746-ABDE-8444CD99CA9E}"/>
                    </a:ext>
                  </a:extLst>
                </p14:cNvPr>
                <p14:cNvContentPartPr/>
                <p14:nvPr/>
              </p14:nvContentPartPr>
              <p14:xfrm>
                <a:off x="4352911" y="1111301"/>
                <a:ext cx="109440" cy="194400"/>
              </p14:xfrm>
            </p:contentPart>
          </mc:Choice>
          <mc:Fallback>
            <p:pic>
              <p:nvPicPr>
                <p:cNvPr id="19" name="Ink 18">
                  <a:extLst>
                    <a:ext uri="{FF2B5EF4-FFF2-40B4-BE49-F238E27FC236}">
                      <a16:creationId xmlns:a16="http://schemas.microsoft.com/office/drawing/2014/main" id="{7E591BC5-8B86-1746-ABDE-8444CD99CA9E}"/>
                    </a:ext>
                  </a:extLst>
                </p:cNvPr>
                <p:cNvPicPr/>
                <p:nvPr/>
              </p:nvPicPr>
              <p:blipFill>
                <a:blip r:embed="rId35"/>
                <a:stretch>
                  <a:fillRect/>
                </a:stretch>
              </p:blipFill>
              <p:spPr>
                <a:xfrm>
                  <a:off x="4343911" y="1102301"/>
                  <a:ext cx="1270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E7BBEA83-AE47-94D3-1237-BA4CC9781E35}"/>
                    </a:ext>
                  </a:extLst>
                </p14:cNvPr>
                <p14:cNvContentPartPr/>
                <p14:nvPr/>
              </p14:nvContentPartPr>
              <p14:xfrm>
                <a:off x="4523551" y="1126061"/>
                <a:ext cx="322200" cy="141480"/>
              </p14:xfrm>
            </p:contentPart>
          </mc:Choice>
          <mc:Fallback>
            <p:pic>
              <p:nvPicPr>
                <p:cNvPr id="20" name="Ink 19">
                  <a:extLst>
                    <a:ext uri="{FF2B5EF4-FFF2-40B4-BE49-F238E27FC236}">
                      <a16:creationId xmlns:a16="http://schemas.microsoft.com/office/drawing/2014/main" id="{E7BBEA83-AE47-94D3-1237-BA4CC9781E35}"/>
                    </a:ext>
                  </a:extLst>
                </p:cNvPr>
                <p:cNvPicPr/>
                <p:nvPr/>
              </p:nvPicPr>
              <p:blipFill>
                <a:blip r:embed="rId37"/>
                <a:stretch>
                  <a:fillRect/>
                </a:stretch>
              </p:blipFill>
              <p:spPr>
                <a:xfrm>
                  <a:off x="4514911" y="1117421"/>
                  <a:ext cx="3398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4DEEF720-4C99-D1A7-BB9F-68A9DE152FA3}"/>
                    </a:ext>
                  </a:extLst>
                </p14:cNvPr>
                <p14:cNvContentPartPr/>
                <p14:nvPr/>
              </p14:nvContentPartPr>
              <p14:xfrm>
                <a:off x="1494151" y="1916981"/>
                <a:ext cx="253440" cy="10440"/>
              </p14:xfrm>
            </p:contentPart>
          </mc:Choice>
          <mc:Fallback>
            <p:pic>
              <p:nvPicPr>
                <p:cNvPr id="21" name="Ink 20">
                  <a:extLst>
                    <a:ext uri="{FF2B5EF4-FFF2-40B4-BE49-F238E27FC236}">
                      <a16:creationId xmlns:a16="http://schemas.microsoft.com/office/drawing/2014/main" id="{4DEEF720-4C99-D1A7-BB9F-68A9DE152FA3}"/>
                    </a:ext>
                  </a:extLst>
                </p:cNvPr>
                <p:cNvPicPr/>
                <p:nvPr/>
              </p:nvPicPr>
              <p:blipFill>
                <a:blip r:embed="rId39"/>
                <a:stretch>
                  <a:fillRect/>
                </a:stretch>
              </p:blipFill>
              <p:spPr>
                <a:xfrm>
                  <a:off x="1485511" y="1907981"/>
                  <a:ext cx="2710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280B35BB-779A-B7E5-2698-C17D8CF98EE1}"/>
                    </a:ext>
                  </a:extLst>
                </p14:cNvPr>
                <p14:cNvContentPartPr/>
                <p14:nvPr/>
              </p14:nvContentPartPr>
              <p14:xfrm>
                <a:off x="1484431" y="2048381"/>
                <a:ext cx="213480" cy="134640"/>
              </p14:xfrm>
            </p:contentPart>
          </mc:Choice>
          <mc:Fallback>
            <p:pic>
              <p:nvPicPr>
                <p:cNvPr id="22" name="Ink 21">
                  <a:extLst>
                    <a:ext uri="{FF2B5EF4-FFF2-40B4-BE49-F238E27FC236}">
                      <a16:creationId xmlns:a16="http://schemas.microsoft.com/office/drawing/2014/main" id="{280B35BB-779A-B7E5-2698-C17D8CF98EE1}"/>
                    </a:ext>
                  </a:extLst>
                </p:cNvPr>
                <p:cNvPicPr/>
                <p:nvPr/>
              </p:nvPicPr>
              <p:blipFill>
                <a:blip r:embed="rId41"/>
                <a:stretch>
                  <a:fillRect/>
                </a:stretch>
              </p:blipFill>
              <p:spPr>
                <a:xfrm>
                  <a:off x="1475791" y="2039381"/>
                  <a:ext cx="2311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35E54E92-8A53-DF1E-6CCD-C2B2D9F65654}"/>
                    </a:ext>
                  </a:extLst>
                </p14:cNvPr>
                <p14:cNvContentPartPr/>
                <p14:nvPr/>
              </p14:nvContentPartPr>
              <p14:xfrm>
                <a:off x="1514311" y="2339981"/>
                <a:ext cx="26280" cy="126000"/>
              </p14:xfrm>
            </p:contentPart>
          </mc:Choice>
          <mc:Fallback>
            <p:pic>
              <p:nvPicPr>
                <p:cNvPr id="23" name="Ink 22">
                  <a:extLst>
                    <a:ext uri="{FF2B5EF4-FFF2-40B4-BE49-F238E27FC236}">
                      <a16:creationId xmlns:a16="http://schemas.microsoft.com/office/drawing/2014/main" id="{35E54E92-8A53-DF1E-6CCD-C2B2D9F65654}"/>
                    </a:ext>
                  </a:extLst>
                </p:cNvPr>
                <p:cNvPicPr/>
                <p:nvPr/>
              </p:nvPicPr>
              <p:blipFill>
                <a:blip r:embed="rId43"/>
                <a:stretch>
                  <a:fillRect/>
                </a:stretch>
              </p:blipFill>
              <p:spPr>
                <a:xfrm>
                  <a:off x="1505311" y="2331341"/>
                  <a:ext cx="439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2E8B5A88-9BD8-1B56-4390-575F69908F88}"/>
                    </a:ext>
                  </a:extLst>
                </p14:cNvPr>
                <p14:cNvContentPartPr/>
                <p14:nvPr/>
              </p14:nvContentPartPr>
              <p14:xfrm>
                <a:off x="1956031" y="2093381"/>
                <a:ext cx="194040" cy="182160"/>
              </p14:xfrm>
            </p:contentPart>
          </mc:Choice>
          <mc:Fallback>
            <p:pic>
              <p:nvPicPr>
                <p:cNvPr id="24" name="Ink 23">
                  <a:extLst>
                    <a:ext uri="{FF2B5EF4-FFF2-40B4-BE49-F238E27FC236}">
                      <a16:creationId xmlns:a16="http://schemas.microsoft.com/office/drawing/2014/main" id="{2E8B5A88-9BD8-1B56-4390-575F69908F88}"/>
                    </a:ext>
                  </a:extLst>
                </p:cNvPr>
                <p:cNvPicPr/>
                <p:nvPr/>
              </p:nvPicPr>
              <p:blipFill>
                <a:blip r:embed="rId45"/>
                <a:stretch>
                  <a:fillRect/>
                </a:stretch>
              </p:blipFill>
              <p:spPr>
                <a:xfrm>
                  <a:off x="1947391" y="2084741"/>
                  <a:ext cx="2116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04444073-E0F2-B5EC-4CA7-2F0ABC03BBF5}"/>
                    </a:ext>
                  </a:extLst>
                </p14:cNvPr>
                <p14:cNvContentPartPr/>
                <p14:nvPr/>
              </p14:nvContentPartPr>
              <p14:xfrm>
                <a:off x="2225311" y="2055941"/>
                <a:ext cx="182160" cy="201600"/>
              </p14:xfrm>
            </p:contentPart>
          </mc:Choice>
          <mc:Fallback>
            <p:pic>
              <p:nvPicPr>
                <p:cNvPr id="25" name="Ink 24">
                  <a:extLst>
                    <a:ext uri="{FF2B5EF4-FFF2-40B4-BE49-F238E27FC236}">
                      <a16:creationId xmlns:a16="http://schemas.microsoft.com/office/drawing/2014/main" id="{04444073-E0F2-B5EC-4CA7-2F0ABC03BBF5}"/>
                    </a:ext>
                  </a:extLst>
                </p:cNvPr>
                <p:cNvPicPr/>
                <p:nvPr/>
              </p:nvPicPr>
              <p:blipFill>
                <a:blip r:embed="rId47"/>
                <a:stretch>
                  <a:fillRect/>
                </a:stretch>
              </p:blipFill>
              <p:spPr>
                <a:xfrm>
                  <a:off x="2216311" y="2047301"/>
                  <a:ext cx="1998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760D7941-C6D0-0E90-1E96-07DDE46707C1}"/>
                    </a:ext>
                  </a:extLst>
                </p14:cNvPr>
                <p14:cNvContentPartPr/>
                <p14:nvPr/>
              </p14:nvContentPartPr>
              <p14:xfrm>
                <a:off x="2467951" y="2121461"/>
                <a:ext cx="135720" cy="137160"/>
              </p14:xfrm>
            </p:contentPart>
          </mc:Choice>
          <mc:Fallback>
            <p:pic>
              <p:nvPicPr>
                <p:cNvPr id="26" name="Ink 25">
                  <a:extLst>
                    <a:ext uri="{FF2B5EF4-FFF2-40B4-BE49-F238E27FC236}">
                      <a16:creationId xmlns:a16="http://schemas.microsoft.com/office/drawing/2014/main" id="{760D7941-C6D0-0E90-1E96-07DDE46707C1}"/>
                    </a:ext>
                  </a:extLst>
                </p:cNvPr>
                <p:cNvPicPr/>
                <p:nvPr/>
              </p:nvPicPr>
              <p:blipFill>
                <a:blip r:embed="rId49"/>
                <a:stretch>
                  <a:fillRect/>
                </a:stretch>
              </p:blipFill>
              <p:spPr>
                <a:xfrm>
                  <a:off x="2458951" y="2112461"/>
                  <a:ext cx="1533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E02762EB-13B4-5A44-1DEB-793EC128B1AC}"/>
                    </a:ext>
                  </a:extLst>
                </p14:cNvPr>
                <p14:cNvContentPartPr/>
                <p14:nvPr/>
              </p14:nvContentPartPr>
              <p14:xfrm>
                <a:off x="2644711" y="2108141"/>
                <a:ext cx="213480" cy="146880"/>
              </p14:xfrm>
            </p:contentPart>
          </mc:Choice>
          <mc:Fallback>
            <p:pic>
              <p:nvPicPr>
                <p:cNvPr id="27" name="Ink 26">
                  <a:extLst>
                    <a:ext uri="{FF2B5EF4-FFF2-40B4-BE49-F238E27FC236}">
                      <a16:creationId xmlns:a16="http://schemas.microsoft.com/office/drawing/2014/main" id="{E02762EB-13B4-5A44-1DEB-793EC128B1AC}"/>
                    </a:ext>
                  </a:extLst>
                </p:cNvPr>
                <p:cNvPicPr/>
                <p:nvPr/>
              </p:nvPicPr>
              <p:blipFill>
                <a:blip r:embed="rId51"/>
                <a:stretch>
                  <a:fillRect/>
                </a:stretch>
              </p:blipFill>
              <p:spPr>
                <a:xfrm>
                  <a:off x="2636071" y="2099141"/>
                  <a:ext cx="2311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0A520C1D-5DC8-23D0-D131-079BAB66625F}"/>
                    </a:ext>
                  </a:extLst>
                </p14:cNvPr>
                <p14:cNvContentPartPr/>
                <p14:nvPr/>
              </p14:nvContentPartPr>
              <p14:xfrm>
                <a:off x="2110111" y="2455541"/>
                <a:ext cx="141120" cy="279360"/>
              </p14:xfrm>
            </p:contentPart>
          </mc:Choice>
          <mc:Fallback>
            <p:pic>
              <p:nvPicPr>
                <p:cNvPr id="30" name="Ink 29">
                  <a:extLst>
                    <a:ext uri="{FF2B5EF4-FFF2-40B4-BE49-F238E27FC236}">
                      <a16:creationId xmlns:a16="http://schemas.microsoft.com/office/drawing/2014/main" id="{0A520C1D-5DC8-23D0-D131-079BAB66625F}"/>
                    </a:ext>
                  </a:extLst>
                </p:cNvPr>
                <p:cNvPicPr/>
                <p:nvPr/>
              </p:nvPicPr>
              <p:blipFill>
                <a:blip r:embed="rId53"/>
                <a:stretch>
                  <a:fillRect/>
                </a:stretch>
              </p:blipFill>
              <p:spPr>
                <a:xfrm>
                  <a:off x="2101111" y="2446541"/>
                  <a:ext cx="1587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797A2AD5-2CE0-683E-A1FC-012C5E7F0AA8}"/>
                    </a:ext>
                  </a:extLst>
                </p14:cNvPr>
                <p14:cNvContentPartPr/>
                <p14:nvPr/>
              </p14:nvContentPartPr>
              <p14:xfrm>
                <a:off x="2123791" y="2329181"/>
                <a:ext cx="37440" cy="21240"/>
              </p14:xfrm>
            </p:contentPart>
          </mc:Choice>
          <mc:Fallback>
            <p:pic>
              <p:nvPicPr>
                <p:cNvPr id="31" name="Ink 30">
                  <a:extLst>
                    <a:ext uri="{FF2B5EF4-FFF2-40B4-BE49-F238E27FC236}">
                      <a16:creationId xmlns:a16="http://schemas.microsoft.com/office/drawing/2014/main" id="{797A2AD5-2CE0-683E-A1FC-012C5E7F0AA8}"/>
                    </a:ext>
                  </a:extLst>
                </p:cNvPr>
                <p:cNvPicPr/>
                <p:nvPr/>
              </p:nvPicPr>
              <p:blipFill>
                <a:blip r:embed="rId55"/>
                <a:stretch>
                  <a:fillRect/>
                </a:stretch>
              </p:blipFill>
              <p:spPr>
                <a:xfrm>
                  <a:off x="2114791" y="2320181"/>
                  <a:ext cx="550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059D753F-ACB3-05FC-3CDA-12205A330005}"/>
                    </a:ext>
                  </a:extLst>
                </p14:cNvPr>
                <p14:cNvContentPartPr/>
                <p14:nvPr/>
              </p14:nvContentPartPr>
              <p14:xfrm>
                <a:off x="2274991" y="2445821"/>
                <a:ext cx="64440" cy="178560"/>
              </p14:xfrm>
            </p:contentPart>
          </mc:Choice>
          <mc:Fallback>
            <p:pic>
              <p:nvPicPr>
                <p:cNvPr id="32" name="Ink 31">
                  <a:extLst>
                    <a:ext uri="{FF2B5EF4-FFF2-40B4-BE49-F238E27FC236}">
                      <a16:creationId xmlns:a16="http://schemas.microsoft.com/office/drawing/2014/main" id="{059D753F-ACB3-05FC-3CDA-12205A330005}"/>
                    </a:ext>
                  </a:extLst>
                </p:cNvPr>
                <p:cNvPicPr/>
                <p:nvPr/>
              </p:nvPicPr>
              <p:blipFill>
                <a:blip r:embed="rId57"/>
                <a:stretch>
                  <a:fillRect/>
                </a:stretch>
              </p:blipFill>
              <p:spPr>
                <a:xfrm>
                  <a:off x="2265991" y="2436821"/>
                  <a:ext cx="820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A5A7DCB7-26FE-ED3A-E9A2-1D548824CC64}"/>
                    </a:ext>
                  </a:extLst>
                </p14:cNvPr>
                <p14:cNvContentPartPr/>
                <p14:nvPr/>
              </p14:nvContentPartPr>
              <p14:xfrm>
                <a:off x="2427271" y="2437181"/>
                <a:ext cx="376200" cy="168480"/>
              </p14:xfrm>
            </p:contentPart>
          </mc:Choice>
          <mc:Fallback>
            <p:pic>
              <p:nvPicPr>
                <p:cNvPr id="33" name="Ink 32">
                  <a:extLst>
                    <a:ext uri="{FF2B5EF4-FFF2-40B4-BE49-F238E27FC236}">
                      <a16:creationId xmlns:a16="http://schemas.microsoft.com/office/drawing/2014/main" id="{A5A7DCB7-26FE-ED3A-E9A2-1D548824CC64}"/>
                    </a:ext>
                  </a:extLst>
                </p:cNvPr>
                <p:cNvPicPr/>
                <p:nvPr/>
              </p:nvPicPr>
              <p:blipFill>
                <a:blip r:embed="rId59"/>
                <a:stretch>
                  <a:fillRect/>
                </a:stretch>
              </p:blipFill>
              <p:spPr>
                <a:xfrm>
                  <a:off x="2418271" y="2428181"/>
                  <a:ext cx="3938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4344D11E-FC99-1A0C-7DC2-23439002C29C}"/>
                    </a:ext>
                  </a:extLst>
                </p14:cNvPr>
                <p14:cNvContentPartPr/>
                <p14:nvPr/>
              </p14:nvContentPartPr>
              <p14:xfrm>
                <a:off x="3021991" y="2379581"/>
                <a:ext cx="1940760" cy="1063800"/>
              </p14:xfrm>
            </p:contentPart>
          </mc:Choice>
          <mc:Fallback>
            <p:pic>
              <p:nvPicPr>
                <p:cNvPr id="34" name="Ink 33">
                  <a:extLst>
                    <a:ext uri="{FF2B5EF4-FFF2-40B4-BE49-F238E27FC236}">
                      <a16:creationId xmlns:a16="http://schemas.microsoft.com/office/drawing/2014/main" id="{4344D11E-FC99-1A0C-7DC2-23439002C29C}"/>
                    </a:ext>
                  </a:extLst>
                </p:cNvPr>
                <p:cNvPicPr/>
                <p:nvPr/>
              </p:nvPicPr>
              <p:blipFill>
                <a:blip r:embed="rId61"/>
                <a:stretch>
                  <a:fillRect/>
                </a:stretch>
              </p:blipFill>
              <p:spPr>
                <a:xfrm>
                  <a:off x="3013351" y="2370581"/>
                  <a:ext cx="1958400" cy="1081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5C750753-60A1-614E-2E7A-41B271E75E71}"/>
                    </a:ext>
                  </a:extLst>
                </p14:cNvPr>
                <p14:cNvContentPartPr/>
                <p14:nvPr/>
              </p14:nvContentPartPr>
              <p14:xfrm>
                <a:off x="4878871" y="3283901"/>
                <a:ext cx="153000" cy="165600"/>
              </p14:xfrm>
            </p:contentPart>
          </mc:Choice>
          <mc:Fallback>
            <p:pic>
              <p:nvPicPr>
                <p:cNvPr id="35" name="Ink 34">
                  <a:extLst>
                    <a:ext uri="{FF2B5EF4-FFF2-40B4-BE49-F238E27FC236}">
                      <a16:creationId xmlns:a16="http://schemas.microsoft.com/office/drawing/2014/main" id="{5C750753-60A1-614E-2E7A-41B271E75E71}"/>
                    </a:ext>
                  </a:extLst>
                </p:cNvPr>
                <p:cNvPicPr/>
                <p:nvPr/>
              </p:nvPicPr>
              <p:blipFill>
                <a:blip r:embed="rId63"/>
                <a:stretch>
                  <a:fillRect/>
                </a:stretch>
              </p:blipFill>
              <p:spPr>
                <a:xfrm>
                  <a:off x="4869871" y="3274901"/>
                  <a:ext cx="1706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125ED083-7D35-1F7E-82E2-085BBA93CE5D}"/>
                    </a:ext>
                  </a:extLst>
                </p14:cNvPr>
                <p14:cNvContentPartPr/>
                <p14:nvPr/>
              </p14:nvContentPartPr>
              <p14:xfrm>
                <a:off x="5199631" y="2683061"/>
                <a:ext cx="2615040" cy="2262240"/>
              </p14:xfrm>
            </p:contentPart>
          </mc:Choice>
          <mc:Fallback>
            <p:pic>
              <p:nvPicPr>
                <p:cNvPr id="36" name="Ink 35">
                  <a:extLst>
                    <a:ext uri="{FF2B5EF4-FFF2-40B4-BE49-F238E27FC236}">
                      <a16:creationId xmlns:a16="http://schemas.microsoft.com/office/drawing/2014/main" id="{125ED083-7D35-1F7E-82E2-085BBA93CE5D}"/>
                    </a:ext>
                  </a:extLst>
                </p:cNvPr>
                <p:cNvPicPr/>
                <p:nvPr/>
              </p:nvPicPr>
              <p:blipFill>
                <a:blip r:embed="rId65"/>
                <a:stretch>
                  <a:fillRect/>
                </a:stretch>
              </p:blipFill>
              <p:spPr>
                <a:xfrm>
                  <a:off x="5190991" y="2674421"/>
                  <a:ext cx="2632680" cy="2279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F1C2EC3B-1BE9-4272-0431-1DAFF54C8E46}"/>
                    </a:ext>
                  </a:extLst>
                </p14:cNvPr>
                <p14:cNvContentPartPr/>
                <p14:nvPr/>
              </p14:nvContentPartPr>
              <p14:xfrm>
                <a:off x="5415991" y="2273021"/>
                <a:ext cx="291600" cy="241560"/>
              </p14:xfrm>
            </p:contentPart>
          </mc:Choice>
          <mc:Fallback>
            <p:pic>
              <p:nvPicPr>
                <p:cNvPr id="38" name="Ink 37">
                  <a:extLst>
                    <a:ext uri="{FF2B5EF4-FFF2-40B4-BE49-F238E27FC236}">
                      <a16:creationId xmlns:a16="http://schemas.microsoft.com/office/drawing/2014/main" id="{F1C2EC3B-1BE9-4272-0431-1DAFF54C8E46}"/>
                    </a:ext>
                  </a:extLst>
                </p:cNvPr>
                <p:cNvPicPr/>
                <p:nvPr/>
              </p:nvPicPr>
              <p:blipFill>
                <a:blip r:embed="rId67"/>
                <a:stretch>
                  <a:fillRect/>
                </a:stretch>
              </p:blipFill>
              <p:spPr>
                <a:xfrm>
                  <a:off x="5406991" y="2264381"/>
                  <a:ext cx="3092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D79561D3-C745-D502-3D80-F9FF32121830}"/>
                    </a:ext>
                  </a:extLst>
                </p14:cNvPr>
                <p14:cNvContentPartPr/>
                <p14:nvPr/>
              </p14:nvContentPartPr>
              <p14:xfrm>
                <a:off x="5762671" y="2299301"/>
                <a:ext cx="118440" cy="186840"/>
              </p14:xfrm>
            </p:contentPart>
          </mc:Choice>
          <mc:Fallback>
            <p:pic>
              <p:nvPicPr>
                <p:cNvPr id="39" name="Ink 38">
                  <a:extLst>
                    <a:ext uri="{FF2B5EF4-FFF2-40B4-BE49-F238E27FC236}">
                      <a16:creationId xmlns:a16="http://schemas.microsoft.com/office/drawing/2014/main" id="{D79561D3-C745-D502-3D80-F9FF32121830}"/>
                    </a:ext>
                  </a:extLst>
                </p:cNvPr>
                <p:cNvPicPr/>
                <p:nvPr/>
              </p:nvPicPr>
              <p:blipFill>
                <a:blip r:embed="rId69"/>
                <a:stretch>
                  <a:fillRect/>
                </a:stretch>
              </p:blipFill>
              <p:spPr>
                <a:xfrm>
                  <a:off x="5753671" y="2290301"/>
                  <a:ext cx="1360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65816DAD-4DE4-B07B-546A-37B56E8B6336}"/>
                    </a:ext>
                  </a:extLst>
                </p14:cNvPr>
                <p14:cNvContentPartPr/>
                <p14:nvPr/>
              </p14:nvContentPartPr>
              <p14:xfrm>
                <a:off x="5967151" y="2099861"/>
                <a:ext cx="131400" cy="399240"/>
              </p14:xfrm>
            </p:contentPart>
          </mc:Choice>
          <mc:Fallback>
            <p:pic>
              <p:nvPicPr>
                <p:cNvPr id="40" name="Ink 39">
                  <a:extLst>
                    <a:ext uri="{FF2B5EF4-FFF2-40B4-BE49-F238E27FC236}">
                      <a16:creationId xmlns:a16="http://schemas.microsoft.com/office/drawing/2014/main" id="{65816DAD-4DE4-B07B-546A-37B56E8B6336}"/>
                    </a:ext>
                  </a:extLst>
                </p:cNvPr>
                <p:cNvPicPr/>
                <p:nvPr/>
              </p:nvPicPr>
              <p:blipFill>
                <a:blip r:embed="rId71"/>
                <a:stretch>
                  <a:fillRect/>
                </a:stretch>
              </p:blipFill>
              <p:spPr>
                <a:xfrm>
                  <a:off x="5958151" y="2090861"/>
                  <a:ext cx="14904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56B231A3-4B86-EDBA-78A6-6DABBCEFB2C9}"/>
                    </a:ext>
                  </a:extLst>
                </p14:cNvPr>
                <p14:cNvContentPartPr/>
                <p14:nvPr/>
              </p14:nvContentPartPr>
              <p14:xfrm>
                <a:off x="6173791" y="2100221"/>
                <a:ext cx="244800" cy="397080"/>
              </p14:xfrm>
            </p:contentPart>
          </mc:Choice>
          <mc:Fallback>
            <p:pic>
              <p:nvPicPr>
                <p:cNvPr id="41" name="Ink 40">
                  <a:extLst>
                    <a:ext uri="{FF2B5EF4-FFF2-40B4-BE49-F238E27FC236}">
                      <a16:creationId xmlns:a16="http://schemas.microsoft.com/office/drawing/2014/main" id="{56B231A3-4B86-EDBA-78A6-6DABBCEFB2C9}"/>
                    </a:ext>
                  </a:extLst>
                </p:cNvPr>
                <p:cNvPicPr/>
                <p:nvPr/>
              </p:nvPicPr>
              <p:blipFill>
                <a:blip r:embed="rId73"/>
                <a:stretch>
                  <a:fillRect/>
                </a:stretch>
              </p:blipFill>
              <p:spPr>
                <a:xfrm>
                  <a:off x="6164791" y="2091581"/>
                  <a:ext cx="26244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6D67000F-4046-29B5-5D7D-750B4CC55A43}"/>
                    </a:ext>
                  </a:extLst>
                </p14:cNvPr>
                <p14:cNvContentPartPr/>
                <p14:nvPr/>
              </p14:nvContentPartPr>
              <p14:xfrm>
                <a:off x="6448831" y="2274461"/>
                <a:ext cx="107640" cy="214920"/>
              </p14:xfrm>
            </p:contentPart>
          </mc:Choice>
          <mc:Fallback>
            <p:pic>
              <p:nvPicPr>
                <p:cNvPr id="42" name="Ink 41">
                  <a:extLst>
                    <a:ext uri="{FF2B5EF4-FFF2-40B4-BE49-F238E27FC236}">
                      <a16:creationId xmlns:a16="http://schemas.microsoft.com/office/drawing/2014/main" id="{6D67000F-4046-29B5-5D7D-750B4CC55A43}"/>
                    </a:ext>
                  </a:extLst>
                </p:cNvPr>
                <p:cNvPicPr/>
                <p:nvPr/>
              </p:nvPicPr>
              <p:blipFill>
                <a:blip r:embed="rId75"/>
                <a:stretch>
                  <a:fillRect/>
                </a:stretch>
              </p:blipFill>
              <p:spPr>
                <a:xfrm>
                  <a:off x="6439831" y="2265461"/>
                  <a:ext cx="1252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44075C84-9E6C-53B0-804F-F5B448371E70}"/>
                    </a:ext>
                  </a:extLst>
                </p14:cNvPr>
                <p14:cNvContentPartPr/>
                <p14:nvPr/>
              </p14:nvContentPartPr>
              <p14:xfrm>
                <a:off x="6659791" y="2348261"/>
                <a:ext cx="23040" cy="76320"/>
              </p14:xfrm>
            </p:contentPart>
          </mc:Choice>
          <mc:Fallback>
            <p:pic>
              <p:nvPicPr>
                <p:cNvPr id="43" name="Ink 42">
                  <a:extLst>
                    <a:ext uri="{FF2B5EF4-FFF2-40B4-BE49-F238E27FC236}">
                      <a16:creationId xmlns:a16="http://schemas.microsoft.com/office/drawing/2014/main" id="{44075C84-9E6C-53B0-804F-F5B448371E70}"/>
                    </a:ext>
                  </a:extLst>
                </p:cNvPr>
                <p:cNvPicPr/>
                <p:nvPr/>
              </p:nvPicPr>
              <p:blipFill>
                <a:blip r:embed="rId77"/>
                <a:stretch>
                  <a:fillRect/>
                </a:stretch>
              </p:blipFill>
              <p:spPr>
                <a:xfrm>
                  <a:off x="6650791" y="2339261"/>
                  <a:ext cx="406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467ECBC8-803E-53DE-3FF8-73599EEDFC8C}"/>
                    </a:ext>
                  </a:extLst>
                </p14:cNvPr>
                <p14:cNvContentPartPr/>
                <p14:nvPr/>
              </p14:nvContentPartPr>
              <p14:xfrm>
                <a:off x="6695791" y="2280941"/>
                <a:ext cx="139320" cy="363600"/>
              </p14:xfrm>
            </p:contentPart>
          </mc:Choice>
          <mc:Fallback>
            <p:pic>
              <p:nvPicPr>
                <p:cNvPr id="44" name="Ink 43">
                  <a:extLst>
                    <a:ext uri="{FF2B5EF4-FFF2-40B4-BE49-F238E27FC236}">
                      <a16:creationId xmlns:a16="http://schemas.microsoft.com/office/drawing/2014/main" id="{467ECBC8-803E-53DE-3FF8-73599EEDFC8C}"/>
                    </a:ext>
                  </a:extLst>
                </p:cNvPr>
                <p:cNvPicPr/>
                <p:nvPr/>
              </p:nvPicPr>
              <p:blipFill>
                <a:blip r:embed="rId79"/>
                <a:stretch>
                  <a:fillRect/>
                </a:stretch>
              </p:blipFill>
              <p:spPr>
                <a:xfrm>
                  <a:off x="6686791" y="2272301"/>
                  <a:ext cx="15696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E172B818-D34C-E31E-533C-7775ABBCFEA0}"/>
                    </a:ext>
                  </a:extLst>
                </p14:cNvPr>
                <p14:cNvContentPartPr/>
                <p14:nvPr/>
              </p14:nvContentPartPr>
              <p14:xfrm>
                <a:off x="6715231" y="2161781"/>
                <a:ext cx="6480" cy="21240"/>
              </p14:xfrm>
            </p:contentPart>
          </mc:Choice>
          <mc:Fallback>
            <p:pic>
              <p:nvPicPr>
                <p:cNvPr id="45" name="Ink 44">
                  <a:extLst>
                    <a:ext uri="{FF2B5EF4-FFF2-40B4-BE49-F238E27FC236}">
                      <a16:creationId xmlns:a16="http://schemas.microsoft.com/office/drawing/2014/main" id="{E172B818-D34C-E31E-533C-7775ABBCFEA0}"/>
                    </a:ext>
                  </a:extLst>
                </p:cNvPr>
                <p:cNvPicPr/>
                <p:nvPr/>
              </p:nvPicPr>
              <p:blipFill>
                <a:blip r:embed="rId81"/>
                <a:stretch>
                  <a:fillRect/>
                </a:stretch>
              </p:blipFill>
              <p:spPr>
                <a:xfrm>
                  <a:off x="6706591" y="2152781"/>
                  <a:ext cx="241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435C53B1-C1A6-ABF2-A207-480668D5C7D4}"/>
                    </a:ext>
                  </a:extLst>
                </p14:cNvPr>
                <p14:cNvContentPartPr/>
                <p14:nvPr/>
              </p14:nvContentPartPr>
              <p14:xfrm>
                <a:off x="6949591" y="2245301"/>
                <a:ext cx="94680" cy="248040"/>
              </p14:xfrm>
            </p:contentPart>
          </mc:Choice>
          <mc:Fallback>
            <p:pic>
              <p:nvPicPr>
                <p:cNvPr id="46" name="Ink 45">
                  <a:extLst>
                    <a:ext uri="{FF2B5EF4-FFF2-40B4-BE49-F238E27FC236}">
                      <a16:creationId xmlns:a16="http://schemas.microsoft.com/office/drawing/2014/main" id="{435C53B1-C1A6-ABF2-A207-480668D5C7D4}"/>
                    </a:ext>
                  </a:extLst>
                </p:cNvPr>
                <p:cNvPicPr/>
                <p:nvPr/>
              </p:nvPicPr>
              <p:blipFill>
                <a:blip r:embed="rId83"/>
                <a:stretch>
                  <a:fillRect/>
                </a:stretch>
              </p:blipFill>
              <p:spPr>
                <a:xfrm>
                  <a:off x="6940951" y="2236301"/>
                  <a:ext cx="11232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A9686168-AC58-91C3-6961-02B9CE6F1F05}"/>
                    </a:ext>
                  </a:extLst>
                </p14:cNvPr>
                <p14:cNvContentPartPr/>
                <p14:nvPr/>
              </p14:nvContentPartPr>
              <p14:xfrm>
                <a:off x="5558191" y="3429341"/>
                <a:ext cx="195120" cy="141840"/>
              </p14:xfrm>
            </p:contentPart>
          </mc:Choice>
          <mc:Fallback>
            <p:pic>
              <p:nvPicPr>
                <p:cNvPr id="48" name="Ink 47">
                  <a:extLst>
                    <a:ext uri="{FF2B5EF4-FFF2-40B4-BE49-F238E27FC236}">
                      <a16:creationId xmlns:a16="http://schemas.microsoft.com/office/drawing/2014/main" id="{A9686168-AC58-91C3-6961-02B9CE6F1F05}"/>
                    </a:ext>
                  </a:extLst>
                </p:cNvPr>
                <p:cNvPicPr/>
                <p:nvPr/>
              </p:nvPicPr>
              <p:blipFill>
                <a:blip r:embed="rId85"/>
                <a:stretch>
                  <a:fillRect/>
                </a:stretch>
              </p:blipFill>
              <p:spPr>
                <a:xfrm>
                  <a:off x="5549191" y="3420701"/>
                  <a:ext cx="2127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A3B2EA39-8BD4-0247-3964-4B550399DB3C}"/>
                    </a:ext>
                  </a:extLst>
                </p14:cNvPr>
                <p14:cNvContentPartPr/>
                <p14:nvPr/>
              </p14:nvContentPartPr>
              <p14:xfrm>
                <a:off x="5869231" y="3265181"/>
                <a:ext cx="257400" cy="275040"/>
              </p14:xfrm>
            </p:contentPart>
          </mc:Choice>
          <mc:Fallback>
            <p:pic>
              <p:nvPicPr>
                <p:cNvPr id="49" name="Ink 48">
                  <a:extLst>
                    <a:ext uri="{FF2B5EF4-FFF2-40B4-BE49-F238E27FC236}">
                      <a16:creationId xmlns:a16="http://schemas.microsoft.com/office/drawing/2014/main" id="{A3B2EA39-8BD4-0247-3964-4B550399DB3C}"/>
                    </a:ext>
                  </a:extLst>
                </p:cNvPr>
                <p:cNvPicPr/>
                <p:nvPr/>
              </p:nvPicPr>
              <p:blipFill>
                <a:blip r:embed="rId87"/>
                <a:stretch>
                  <a:fillRect/>
                </a:stretch>
              </p:blipFill>
              <p:spPr>
                <a:xfrm>
                  <a:off x="5860591" y="3256541"/>
                  <a:ext cx="27504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Ink 49">
                  <a:extLst>
                    <a:ext uri="{FF2B5EF4-FFF2-40B4-BE49-F238E27FC236}">
                      <a16:creationId xmlns:a16="http://schemas.microsoft.com/office/drawing/2014/main" id="{EA160FE8-0801-4930-306C-8F9E5C9D133E}"/>
                    </a:ext>
                  </a:extLst>
                </p14:cNvPr>
                <p14:cNvContentPartPr/>
                <p14:nvPr/>
              </p14:nvContentPartPr>
              <p14:xfrm>
                <a:off x="6158671" y="3409541"/>
                <a:ext cx="124560" cy="129960"/>
              </p14:xfrm>
            </p:contentPart>
          </mc:Choice>
          <mc:Fallback>
            <p:pic>
              <p:nvPicPr>
                <p:cNvPr id="50" name="Ink 49">
                  <a:extLst>
                    <a:ext uri="{FF2B5EF4-FFF2-40B4-BE49-F238E27FC236}">
                      <a16:creationId xmlns:a16="http://schemas.microsoft.com/office/drawing/2014/main" id="{EA160FE8-0801-4930-306C-8F9E5C9D133E}"/>
                    </a:ext>
                  </a:extLst>
                </p:cNvPr>
                <p:cNvPicPr/>
                <p:nvPr/>
              </p:nvPicPr>
              <p:blipFill>
                <a:blip r:embed="rId89"/>
                <a:stretch>
                  <a:fillRect/>
                </a:stretch>
              </p:blipFill>
              <p:spPr>
                <a:xfrm>
                  <a:off x="6150031" y="3400901"/>
                  <a:ext cx="1422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A3E07A27-150B-0C18-EA1A-91AD99267F67}"/>
                    </a:ext>
                  </a:extLst>
                </p14:cNvPr>
                <p14:cNvContentPartPr/>
                <p14:nvPr/>
              </p14:nvContentPartPr>
              <p14:xfrm>
                <a:off x="6283591" y="3254021"/>
                <a:ext cx="189720" cy="265680"/>
              </p14:xfrm>
            </p:contentPart>
          </mc:Choice>
          <mc:Fallback>
            <p:pic>
              <p:nvPicPr>
                <p:cNvPr id="51" name="Ink 50">
                  <a:extLst>
                    <a:ext uri="{FF2B5EF4-FFF2-40B4-BE49-F238E27FC236}">
                      <a16:creationId xmlns:a16="http://schemas.microsoft.com/office/drawing/2014/main" id="{A3E07A27-150B-0C18-EA1A-91AD99267F67}"/>
                    </a:ext>
                  </a:extLst>
                </p:cNvPr>
                <p:cNvPicPr/>
                <p:nvPr/>
              </p:nvPicPr>
              <p:blipFill>
                <a:blip r:embed="rId91"/>
                <a:stretch>
                  <a:fillRect/>
                </a:stretch>
              </p:blipFill>
              <p:spPr>
                <a:xfrm>
                  <a:off x="6274591" y="3245381"/>
                  <a:ext cx="20736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DCE84CAB-8DBA-9967-17F5-4C4A8BA88F00}"/>
                    </a:ext>
                  </a:extLst>
                </p14:cNvPr>
                <p14:cNvContentPartPr/>
                <p14:nvPr/>
              </p14:nvContentPartPr>
              <p14:xfrm>
                <a:off x="6536671" y="3220541"/>
                <a:ext cx="272160" cy="300960"/>
              </p14:xfrm>
            </p:contentPart>
          </mc:Choice>
          <mc:Fallback>
            <p:pic>
              <p:nvPicPr>
                <p:cNvPr id="52" name="Ink 51">
                  <a:extLst>
                    <a:ext uri="{FF2B5EF4-FFF2-40B4-BE49-F238E27FC236}">
                      <a16:creationId xmlns:a16="http://schemas.microsoft.com/office/drawing/2014/main" id="{DCE84CAB-8DBA-9967-17F5-4C4A8BA88F00}"/>
                    </a:ext>
                  </a:extLst>
                </p:cNvPr>
                <p:cNvPicPr/>
                <p:nvPr/>
              </p:nvPicPr>
              <p:blipFill>
                <a:blip r:embed="rId93"/>
                <a:stretch>
                  <a:fillRect/>
                </a:stretch>
              </p:blipFill>
              <p:spPr>
                <a:xfrm>
                  <a:off x="6527671" y="3211901"/>
                  <a:ext cx="28980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Ink 52">
                  <a:extLst>
                    <a:ext uri="{FF2B5EF4-FFF2-40B4-BE49-F238E27FC236}">
                      <a16:creationId xmlns:a16="http://schemas.microsoft.com/office/drawing/2014/main" id="{1AE85A06-E2AA-97D4-21D4-BEA2679D672D}"/>
                    </a:ext>
                  </a:extLst>
                </p14:cNvPr>
                <p14:cNvContentPartPr/>
                <p14:nvPr/>
              </p14:nvContentPartPr>
              <p14:xfrm>
                <a:off x="5386471" y="2909141"/>
                <a:ext cx="1802160" cy="886680"/>
              </p14:xfrm>
            </p:contentPart>
          </mc:Choice>
          <mc:Fallback>
            <p:pic>
              <p:nvPicPr>
                <p:cNvPr id="53" name="Ink 52">
                  <a:extLst>
                    <a:ext uri="{FF2B5EF4-FFF2-40B4-BE49-F238E27FC236}">
                      <a16:creationId xmlns:a16="http://schemas.microsoft.com/office/drawing/2014/main" id="{1AE85A06-E2AA-97D4-21D4-BEA2679D672D}"/>
                    </a:ext>
                  </a:extLst>
                </p:cNvPr>
                <p:cNvPicPr/>
                <p:nvPr/>
              </p:nvPicPr>
              <p:blipFill>
                <a:blip r:embed="rId95"/>
                <a:stretch>
                  <a:fillRect/>
                </a:stretch>
              </p:blipFill>
              <p:spPr>
                <a:xfrm>
                  <a:off x="5377831" y="2900501"/>
                  <a:ext cx="1819800" cy="904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F2DEF0B8-6EAC-E83E-FABC-4DE436C7AA18}"/>
                    </a:ext>
                  </a:extLst>
                </p14:cNvPr>
                <p14:cNvContentPartPr/>
                <p14:nvPr/>
              </p14:nvContentPartPr>
              <p14:xfrm>
                <a:off x="7059751" y="3392981"/>
                <a:ext cx="2512440" cy="75240"/>
              </p14:xfrm>
            </p:contentPart>
          </mc:Choice>
          <mc:Fallback>
            <p:pic>
              <p:nvPicPr>
                <p:cNvPr id="55" name="Ink 54">
                  <a:extLst>
                    <a:ext uri="{FF2B5EF4-FFF2-40B4-BE49-F238E27FC236}">
                      <a16:creationId xmlns:a16="http://schemas.microsoft.com/office/drawing/2014/main" id="{F2DEF0B8-6EAC-E83E-FABC-4DE436C7AA18}"/>
                    </a:ext>
                  </a:extLst>
                </p:cNvPr>
                <p:cNvPicPr/>
                <p:nvPr/>
              </p:nvPicPr>
              <p:blipFill>
                <a:blip r:embed="rId97"/>
                <a:stretch>
                  <a:fillRect/>
                </a:stretch>
              </p:blipFill>
              <p:spPr>
                <a:xfrm>
                  <a:off x="7050751" y="3384341"/>
                  <a:ext cx="25300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C2DE83C5-8316-1A72-6BAB-4D66967274A4}"/>
                    </a:ext>
                  </a:extLst>
                </p14:cNvPr>
                <p14:cNvContentPartPr/>
                <p14:nvPr/>
              </p14:nvContentPartPr>
              <p14:xfrm>
                <a:off x="9364831" y="3264101"/>
                <a:ext cx="150480" cy="196920"/>
              </p14:xfrm>
            </p:contentPart>
          </mc:Choice>
          <mc:Fallback>
            <p:pic>
              <p:nvPicPr>
                <p:cNvPr id="56" name="Ink 55">
                  <a:extLst>
                    <a:ext uri="{FF2B5EF4-FFF2-40B4-BE49-F238E27FC236}">
                      <a16:creationId xmlns:a16="http://schemas.microsoft.com/office/drawing/2014/main" id="{C2DE83C5-8316-1A72-6BAB-4D66967274A4}"/>
                    </a:ext>
                  </a:extLst>
                </p:cNvPr>
                <p:cNvPicPr/>
                <p:nvPr/>
              </p:nvPicPr>
              <p:blipFill>
                <a:blip r:embed="rId99"/>
                <a:stretch>
                  <a:fillRect/>
                </a:stretch>
              </p:blipFill>
              <p:spPr>
                <a:xfrm>
                  <a:off x="9355831" y="3255101"/>
                  <a:ext cx="1681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Ink 56">
                  <a:extLst>
                    <a:ext uri="{FF2B5EF4-FFF2-40B4-BE49-F238E27FC236}">
                      <a16:creationId xmlns:a16="http://schemas.microsoft.com/office/drawing/2014/main" id="{05B88507-49C4-DF2B-E0E6-F971F22E9499}"/>
                    </a:ext>
                  </a:extLst>
                </p14:cNvPr>
                <p14:cNvContentPartPr/>
                <p14:nvPr/>
              </p14:nvContentPartPr>
              <p14:xfrm>
                <a:off x="9535471" y="2748221"/>
                <a:ext cx="1950840" cy="2265480"/>
              </p14:xfrm>
            </p:contentPart>
          </mc:Choice>
          <mc:Fallback>
            <p:pic>
              <p:nvPicPr>
                <p:cNvPr id="57" name="Ink 56">
                  <a:extLst>
                    <a:ext uri="{FF2B5EF4-FFF2-40B4-BE49-F238E27FC236}">
                      <a16:creationId xmlns:a16="http://schemas.microsoft.com/office/drawing/2014/main" id="{05B88507-49C4-DF2B-E0E6-F971F22E9499}"/>
                    </a:ext>
                  </a:extLst>
                </p:cNvPr>
                <p:cNvPicPr/>
                <p:nvPr/>
              </p:nvPicPr>
              <p:blipFill>
                <a:blip r:embed="rId101"/>
                <a:stretch>
                  <a:fillRect/>
                </a:stretch>
              </p:blipFill>
              <p:spPr>
                <a:xfrm>
                  <a:off x="9526831" y="2739581"/>
                  <a:ext cx="1968480" cy="2283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id="{E6D3A5CB-ECEE-AECE-A4F8-8D147C092CA7}"/>
                    </a:ext>
                  </a:extLst>
                </p14:cNvPr>
                <p14:cNvContentPartPr/>
                <p14:nvPr/>
              </p14:nvContentPartPr>
              <p14:xfrm>
                <a:off x="9979711" y="2171861"/>
                <a:ext cx="305640" cy="491760"/>
              </p14:xfrm>
            </p:contentPart>
          </mc:Choice>
          <mc:Fallback>
            <p:pic>
              <p:nvPicPr>
                <p:cNvPr id="58" name="Ink 57">
                  <a:extLst>
                    <a:ext uri="{FF2B5EF4-FFF2-40B4-BE49-F238E27FC236}">
                      <a16:creationId xmlns:a16="http://schemas.microsoft.com/office/drawing/2014/main" id="{E6D3A5CB-ECEE-AECE-A4F8-8D147C092CA7}"/>
                    </a:ext>
                  </a:extLst>
                </p:cNvPr>
                <p:cNvPicPr/>
                <p:nvPr/>
              </p:nvPicPr>
              <p:blipFill>
                <a:blip r:embed="rId103"/>
                <a:stretch>
                  <a:fillRect/>
                </a:stretch>
              </p:blipFill>
              <p:spPr>
                <a:xfrm>
                  <a:off x="9970711" y="2163221"/>
                  <a:ext cx="323280"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92BD2B40-B632-1758-6C0C-9C803240D222}"/>
                    </a:ext>
                  </a:extLst>
                </p14:cNvPr>
                <p14:cNvContentPartPr/>
                <p14:nvPr/>
              </p14:nvContentPartPr>
              <p14:xfrm>
                <a:off x="10382911" y="2300381"/>
                <a:ext cx="59400" cy="339480"/>
              </p14:xfrm>
            </p:contentPart>
          </mc:Choice>
          <mc:Fallback>
            <p:pic>
              <p:nvPicPr>
                <p:cNvPr id="59" name="Ink 58">
                  <a:extLst>
                    <a:ext uri="{FF2B5EF4-FFF2-40B4-BE49-F238E27FC236}">
                      <a16:creationId xmlns:a16="http://schemas.microsoft.com/office/drawing/2014/main" id="{92BD2B40-B632-1758-6C0C-9C803240D222}"/>
                    </a:ext>
                  </a:extLst>
                </p:cNvPr>
                <p:cNvPicPr/>
                <p:nvPr/>
              </p:nvPicPr>
              <p:blipFill>
                <a:blip r:embed="rId105"/>
                <a:stretch>
                  <a:fillRect/>
                </a:stretch>
              </p:blipFill>
              <p:spPr>
                <a:xfrm>
                  <a:off x="10373911" y="2291741"/>
                  <a:ext cx="770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8D57999A-2EAD-BEF0-738A-D8ADA7214AEB}"/>
                    </a:ext>
                  </a:extLst>
                </p14:cNvPr>
                <p14:cNvContentPartPr/>
                <p14:nvPr/>
              </p14:nvContentPartPr>
              <p14:xfrm>
                <a:off x="10559671" y="2380661"/>
                <a:ext cx="564120" cy="289800"/>
              </p14:xfrm>
            </p:contentPart>
          </mc:Choice>
          <mc:Fallback>
            <p:pic>
              <p:nvPicPr>
                <p:cNvPr id="60" name="Ink 59">
                  <a:extLst>
                    <a:ext uri="{FF2B5EF4-FFF2-40B4-BE49-F238E27FC236}">
                      <a16:creationId xmlns:a16="http://schemas.microsoft.com/office/drawing/2014/main" id="{8D57999A-2EAD-BEF0-738A-D8ADA7214AEB}"/>
                    </a:ext>
                  </a:extLst>
                </p:cNvPr>
                <p:cNvPicPr/>
                <p:nvPr/>
              </p:nvPicPr>
              <p:blipFill>
                <a:blip r:embed="rId107"/>
                <a:stretch>
                  <a:fillRect/>
                </a:stretch>
              </p:blipFill>
              <p:spPr>
                <a:xfrm>
                  <a:off x="10551031" y="2372021"/>
                  <a:ext cx="58176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E9BAEAE2-9549-F29E-DA7E-32FCBF2F1B95}"/>
                    </a:ext>
                  </a:extLst>
                </p14:cNvPr>
                <p14:cNvContentPartPr/>
                <p14:nvPr/>
              </p14:nvContentPartPr>
              <p14:xfrm>
                <a:off x="9910231" y="3207581"/>
                <a:ext cx="1231920" cy="469080"/>
              </p14:xfrm>
            </p:contentPart>
          </mc:Choice>
          <mc:Fallback>
            <p:pic>
              <p:nvPicPr>
                <p:cNvPr id="62" name="Ink 61">
                  <a:extLst>
                    <a:ext uri="{FF2B5EF4-FFF2-40B4-BE49-F238E27FC236}">
                      <a16:creationId xmlns:a16="http://schemas.microsoft.com/office/drawing/2014/main" id="{E9BAEAE2-9549-F29E-DA7E-32FCBF2F1B95}"/>
                    </a:ext>
                  </a:extLst>
                </p:cNvPr>
                <p:cNvPicPr/>
                <p:nvPr/>
              </p:nvPicPr>
              <p:blipFill>
                <a:blip r:embed="rId109"/>
                <a:stretch>
                  <a:fillRect/>
                </a:stretch>
              </p:blipFill>
              <p:spPr>
                <a:xfrm>
                  <a:off x="9901231" y="3198581"/>
                  <a:ext cx="1249560" cy="486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9BA565EE-9D86-9AFA-F616-B27E161A2A39}"/>
                    </a:ext>
                  </a:extLst>
                </p14:cNvPr>
                <p14:cNvContentPartPr/>
                <p14:nvPr/>
              </p14:nvContentPartPr>
              <p14:xfrm>
                <a:off x="10037311" y="3991661"/>
                <a:ext cx="1163880" cy="375120"/>
              </p14:xfrm>
            </p:contentPart>
          </mc:Choice>
          <mc:Fallback>
            <p:pic>
              <p:nvPicPr>
                <p:cNvPr id="63" name="Ink 62">
                  <a:extLst>
                    <a:ext uri="{FF2B5EF4-FFF2-40B4-BE49-F238E27FC236}">
                      <a16:creationId xmlns:a16="http://schemas.microsoft.com/office/drawing/2014/main" id="{9BA565EE-9D86-9AFA-F616-B27E161A2A39}"/>
                    </a:ext>
                  </a:extLst>
                </p:cNvPr>
                <p:cNvPicPr/>
                <p:nvPr/>
              </p:nvPicPr>
              <p:blipFill>
                <a:blip r:embed="rId111"/>
                <a:stretch>
                  <a:fillRect/>
                </a:stretch>
              </p:blipFill>
              <p:spPr>
                <a:xfrm>
                  <a:off x="10028671" y="3982661"/>
                  <a:ext cx="118152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Ink 64">
                  <a:extLst>
                    <a:ext uri="{FF2B5EF4-FFF2-40B4-BE49-F238E27FC236}">
                      <a16:creationId xmlns:a16="http://schemas.microsoft.com/office/drawing/2014/main" id="{BB9F8B5A-2ECC-107B-A834-21B7EBD925E3}"/>
                    </a:ext>
                  </a:extLst>
                </p14:cNvPr>
                <p14:cNvContentPartPr/>
                <p14:nvPr/>
              </p14:nvContentPartPr>
              <p14:xfrm>
                <a:off x="6614791" y="3608261"/>
                <a:ext cx="120240" cy="360"/>
              </p14:xfrm>
            </p:contentPart>
          </mc:Choice>
          <mc:Fallback>
            <p:pic>
              <p:nvPicPr>
                <p:cNvPr id="65" name="Ink 64">
                  <a:extLst>
                    <a:ext uri="{FF2B5EF4-FFF2-40B4-BE49-F238E27FC236}">
                      <a16:creationId xmlns:a16="http://schemas.microsoft.com/office/drawing/2014/main" id="{BB9F8B5A-2ECC-107B-A834-21B7EBD925E3}"/>
                    </a:ext>
                  </a:extLst>
                </p:cNvPr>
                <p:cNvPicPr/>
                <p:nvPr/>
              </p:nvPicPr>
              <p:blipFill>
                <a:blip r:embed="rId113"/>
                <a:stretch>
                  <a:fillRect/>
                </a:stretch>
              </p:blipFill>
              <p:spPr>
                <a:xfrm>
                  <a:off x="6605791" y="3599261"/>
                  <a:ext cx="137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6" name="Ink 65">
                  <a:extLst>
                    <a:ext uri="{FF2B5EF4-FFF2-40B4-BE49-F238E27FC236}">
                      <a16:creationId xmlns:a16="http://schemas.microsoft.com/office/drawing/2014/main" id="{6A8D56B5-3264-4192-3933-D8C10500CED8}"/>
                    </a:ext>
                  </a:extLst>
                </p14:cNvPr>
                <p14:cNvContentPartPr/>
                <p14:nvPr/>
              </p14:nvContentPartPr>
              <p14:xfrm>
                <a:off x="6626671" y="3666581"/>
                <a:ext cx="56880" cy="10440"/>
              </p14:xfrm>
            </p:contentPart>
          </mc:Choice>
          <mc:Fallback>
            <p:pic>
              <p:nvPicPr>
                <p:cNvPr id="66" name="Ink 65">
                  <a:extLst>
                    <a:ext uri="{FF2B5EF4-FFF2-40B4-BE49-F238E27FC236}">
                      <a16:creationId xmlns:a16="http://schemas.microsoft.com/office/drawing/2014/main" id="{6A8D56B5-3264-4192-3933-D8C10500CED8}"/>
                    </a:ext>
                  </a:extLst>
                </p:cNvPr>
                <p:cNvPicPr/>
                <p:nvPr/>
              </p:nvPicPr>
              <p:blipFill>
                <a:blip r:embed="rId115"/>
                <a:stretch>
                  <a:fillRect/>
                </a:stretch>
              </p:blipFill>
              <p:spPr>
                <a:xfrm>
                  <a:off x="6618031" y="3657941"/>
                  <a:ext cx="745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7" name="Ink 66">
                  <a:extLst>
                    <a:ext uri="{FF2B5EF4-FFF2-40B4-BE49-F238E27FC236}">
                      <a16:creationId xmlns:a16="http://schemas.microsoft.com/office/drawing/2014/main" id="{475C24AF-EA65-850B-5BB1-F6291BEBB4E5}"/>
                    </a:ext>
                  </a:extLst>
                </p14:cNvPr>
                <p14:cNvContentPartPr/>
                <p14:nvPr/>
              </p14:nvContentPartPr>
              <p14:xfrm>
                <a:off x="6634231" y="3706541"/>
                <a:ext cx="67320" cy="69120"/>
              </p14:xfrm>
            </p:contentPart>
          </mc:Choice>
          <mc:Fallback>
            <p:pic>
              <p:nvPicPr>
                <p:cNvPr id="67" name="Ink 66">
                  <a:extLst>
                    <a:ext uri="{FF2B5EF4-FFF2-40B4-BE49-F238E27FC236}">
                      <a16:creationId xmlns:a16="http://schemas.microsoft.com/office/drawing/2014/main" id="{475C24AF-EA65-850B-5BB1-F6291BEBB4E5}"/>
                    </a:ext>
                  </a:extLst>
                </p:cNvPr>
                <p:cNvPicPr/>
                <p:nvPr/>
              </p:nvPicPr>
              <p:blipFill>
                <a:blip r:embed="rId117"/>
                <a:stretch>
                  <a:fillRect/>
                </a:stretch>
              </p:blipFill>
              <p:spPr>
                <a:xfrm>
                  <a:off x="6625591" y="3697901"/>
                  <a:ext cx="849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657430D6-CEB6-61CC-6120-DF80CEB15C55}"/>
                    </a:ext>
                  </a:extLst>
                </p14:cNvPr>
                <p14:cNvContentPartPr/>
                <p14:nvPr/>
              </p14:nvContentPartPr>
              <p14:xfrm>
                <a:off x="6442711" y="3580181"/>
                <a:ext cx="86400" cy="183240"/>
              </p14:xfrm>
            </p:contentPart>
          </mc:Choice>
          <mc:Fallback>
            <p:pic>
              <p:nvPicPr>
                <p:cNvPr id="69" name="Ink 68">
                  <a:extLst>
                    <a:ext uri="{FF2B5EF4-FFF2-40B4-BE49-F238E27FC236}">
                      <a16:creationId xmlns:a16="http://schemas.microsoft.com/office/drawing/2014/main" id="{657430D6-CEB6-61CC-6120-DF80CEB15C55}"/>
                    </a:ext>
                  </a:extLst>
                </p:cNvPr>
                <p:cNvPicPr/>
                <p:nvPr/>
              </p:nvPicPr>
              <p:blipFill>
                <a:blip r:embed="rId119"/>
                <a:stretch>
                  <a:fillRect/>
                </a:stretch>
              </p:blipFill>
              <p:spPr>
                <a:xfrm>
                  <a:off x="6434071" y="3571541"/>
                  <a:ext cx="1040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74B9EF86-B5C4-7E08-E99A-687B2CBB8D3E}"/>
                    </a:ext>
                  </a:extLst>
                </p14:cNvPr>
                <p14:cNvContentPartPr/>
                <p14:nvPr/>
              </p14:nvContentPartPr>
              <p14:xfrm>
                <a:off x="3577831" y="3370301"/>
                <a:ext cx="2872080" cy="612000"/>
              </p14:xfrm>
            </p:contentPart>
          </mc:Choice>
          <mc:Fallback>
            <p:pic>
              <p:nvPicPr>
                <p:cNvPr id="70" name="Ink 69">
                  <a:extLst>
                    <a:ext uri="{FF2B5EF4-FFF2-40B4-BE49-F238E27FC236}">
                      <a16:creationId xmlns:a16="http://schemas.microsoft.com/office/drawing/2014/main" id="{74B9EF86-B5C4-7E08-E99A-687B2CBB8D3E}"/>
                    </a:ext>
                  </a:extLst>
                </p:cNvPr>
                <p:cNvPicPr/>
                <p:nvPr/>
              </p:nvPicPr>
              <p:blipFill>
                <a:blip r:embed="rId121"/>
                <a:stretch>
                  <a:fillRect/>
                </a:stretch>
              </p:blipFill>
              <p:spPr>
                <a:xfrm>
                  <a:off x="3569191" y="3361301"/>
                  <a:ext cx="2889720" cy="629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816E0D81-3FAC-B2E5-968D-C009E6E204A7}"/>
                    </a:ext>
                  </a:extLst>
                </p14:cNvPr>
                <p14:cNvContentPartPr/>
                <p14:nvPr/>
              </p14:nvContentPartPr>
              <p14:xfrm>
                <a:off x="3462271" y="3361661"/>
                <a:ext cx="327240" cy="79560"/>
              </p14:xfrm>
            </p:contentPart>
          </mc:Choice>
          <mc:Fallback>
            <p:pic>
              <p:nvPicPr>
                <p:cNvPr id="71" name="Ink 70">
                  <a:extLst>
                    <a:ext uri="{FF2B5EF4-FFF2-40B4-BE49-F238E27FC236}">
                      <a16:creationId xmlns:a16="http://schemas.microsoft.com/office/drawing/2014/main" id="{816E0D81-3FAC-B2E5-968D-C009E6E204A7}"/>
                    </a:ext>
                  </a:extLst>
                </p:cNvPr>
                <p:cNvPicPr/>
                <p:nvPr/>
              </p:nvPicPr>
              <p:blipFill>
                <a:blip r:embed="rId123"/>
                <a:stretch>
                  <a:fillRect/>
                </a:stretch>
              </p:blipFill>
              <p:spPr>
                <a:xfrm>
                  <a:off x="3453631" y="3353021"/>
                  <a:ext cx="3448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D7773A41-1A7A-D1C6-B0B6-A2031F94FCFF}"/>
                    </a:ext>
                  </a:extLst>
                </p14:cNvPr>
                <p14:cNvContentPartPr/>
                <p14:nvPr/>
              </p14:nvContentPartPr>
              <p14:xfrm>
                <a:off x="3780151" y="1923461"/>
                <a:ext cx="876960" cy="1064520"/>
              </p14:xfrm>
            </p:contentPart>
          </mc:Choice>
          <mc:Fallback>
            <p:pic>
              <p:nvPicPr>
                <p:cNvPr id="73" name="Ink 72">
                  <a:extLst>
                    <a:ext uri="{FF2B5EF4-FFF2-40B4-BE49-F238E27FC236}">
                      <a16:creationId xmlns:a16="http://schemas.microsoft.com/office/drawing/2014/main" id="{D7773A41-1A7A-D1C6-B0B6-A2031F94FCFF}"/>
                    </a:ext>
                  </a:extLst>
                </p:cNvPr>
                <p:cNvPicPr/>
                <p:nvPr/>
              </p:nvPicPr>
              <p:blipFill>
                <a:blip r:embed="rId125"/>
                <a:stretch>
                  <a:fillRect/>
                </a:stretch>
              </p:blipFill>
              <p:spPr>
                <a:xfrm>
                  <a:off x="3771151" y="1914821"/>
                  <a:ext cx="894600" cy="1082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94A39741-D6DF-183C-CE53-E11B32E821D2}"/>
                    </a:ext>
                  </a:extLst>
                </p14:cNvPr>
                <p14:cNvContentPartPr/>
                <p14:nvPr/>
              </p14:nvContentPartPr>
              <p14:xfrm>
                <a:off x="3685831" y="2105261"/>
                <a:ext cx="974880" cy="1101240"/>
              </p14:xfrm>
            </p:contentPart>
          </mc:Choice>
          <mc:Fallback>
            <p:pic>
              <p:nvPicPr>
                <p:cNvPr id="74" name="Ink 73">
                  <a:extLst>
                    <a:ext uri="{FF2B5EF4-FFF2-40B4-BE49-F238E27FC236}">
                      <a16:creationId xmlns:a16="http://schemas.microsoft.com/office/drawing/2014/main" id="{94A39741-D6DF-183C-CE53-E11B32E821D2}"/>
                    </a:ext>
                  </a:extLst>
                </p:cNvPr>
                <p:cNvPicPr/>
                <p:nvPr/>
              </p:nvPicPr>
              <p:blipFill>
                <a:blip r:embed="rId127"/>
                <a:stretch>
                  <a:fillRect/>
                </a:stretch>
              </p:blipFill>
              <p:spPr>
                <a:xfrm>
                  <a:off x="3677191" y="2096261"/>
                  <a:ext cx="992520" cy="1118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46D304CF-695F-4033-B5DB-6FEC4312861E}"/>
                    </a:ext>
                  </a:extLst>
                </p14:cNvPr>
                <p14:cNvContentPartPr/>
                <p14:nvPr/>
              </p14:nvContentPartPr>
              <p14:xfrm>
                <a:off x="1494871" y="1301021"/>
                <a:ext cx="2493720" cy="2034720"/>
              </p14:xfrm>
            </p:contentPart>
          </mc:Choice>
          <mc:Fallback>
            <p:pic>
              <p:nvPicPr>
                <p:cNvPr id="76" name="Ink 75">
                  <a:extLst>
                    <a:ext uri="{FF2B5EF4-FFF2-40B4-BE49-F238E27FC236}">
                      <a16:creationId xmlns:a16="http://schemas.microsoft.com/office/drawing/2014/main" id="{46D304CF-695F-4033-B5DB-6FEC4312861E}"/>
                    </a:ext>
                  </a:extLst>
                </p:cNvPr>
                <p:cNvPicPr/>
                <p:nvPr/>
              </p:nvPicPr>
              <p:blipFill>
                <a:blip r:embed="rId129"/>
                <a:stretch>
                  <a:fillRect/>
                </a:stretch>
              </p:blipFill>
              <p:spPr>
                <a:xfrm>
                  <a:off x="1485871" y="1292381"/>
                  <a:ext cx="2511360" cy="2052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1299D568-3F26-AC8B-1C18-F5AA006D20DC}"/>
                    </a:ext>
                  </a:extLst>
                </p14:cNvPr>
                <p14:cNvContentPartPr/>
                <p14:nvPr/>
              </p14:nvContentPartPr>
              <p14:xfrm>
                <a:off x="540871" y="1316141"/>
                <a:ext cx="3028320" cy="2230200"/>
              </p14:xfrm>
            </p:contentPart>
          </mc:Choice>
          <mc:Fallback>
            <p:pic>
              <p:nvPicPr>
                <p:cNvPr id="77" name="Ink 76">
                  <a:extLst>
                    <a:ext uri="{FF2B5EF4-FFF2-40B4-BE49-F238E27FC236}">
                      <a16:creationId xmlns:a16="http://schemas.microsoft.com/office/drawing/2014/main" id="{1299D568-3F26-AC8B-1C18-F5AA006D20DC}"/>
                    </a:ext>
                  </a:extLst>
                </p:cNvPr>
                <p:cNvPicPr/>
                <p:nvPr/>
              </p:nvPicPr>
              <p:blipFill>
                <a:blip r:embed="rId131"/>
                <a:stretch>
                  <a:fillRect/>
                </a:stretch>
              </p:blipFill>
              <p:spPr>
                <a:xfrm>
                  <a:off x="532231" y="1307501"/>
                  <a:ext cx="3045960" cy="2247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4CC541EF-AF38-01B1-DAB5-4911250E97A0}"/>
                    </a:ext>
                  </a:extLst>
                </p14:cNvPr>
                <p14:cNvContentPartPr/>
                <p14:nvPr/>
              </p14:nvContentPartPr>
              <p14:xfrm>
                <a:off x="4689511" y="3556421"/>
                <a:ext cx="1036440" cy="905760"/>
              </p14:xfrm>
            </p:contentPart>
          </mc:Choice>
          <mc:Fallback>
            <p:pic>
              <p:nvPicPr>
                <p:cNvPr id="79" name="Ink 78">
                  <a:extLst>
                    <a:ext uri="{FF2B5EF4-FFF2-40B4-BE49-F238E27FC236}">
                      <a16:creationId xmlns:a16="http://schemas.microsoft.com/office/drawing/2014/main" id="{4CC541EF-AF38-01B1-DAB5-4911250E97A0}"/>
                    </a:ext>
                  </a:extLst>
                </p:cNvPr>
                <p:cNvPicPr/>
                <p:nvPr/>
              </p:nvPicPr>
              <p:blipFill>
                <a:blip r:embed="rId133"/>
                <a:stretch>
                  <a:fillRect/>
                </a:stretch>
              </p:blipFill>
              <p:spPr>
                <a:xfrm>
                  <a:off x="4680871" y="3547781"/>
                  <a:ext cx="1054080" cy="9234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57A12F92-F995-F219-7471-1425C1A6485C}"/>
                    </a:ext>
                  </a:extLst>
                </p14:cNvPr>
                <p14:cNvContentPartPr/>
                <p14:nvPr/>
              </p14:nvContentPartPr>
              <p14:xfrm>
                <a:off x="5446951" y="3539141"/>
                <a:ext cx="202320" cy="188280"/>
              </p14:xfrm>
            </p:contentPart>
          </mc:Choice>
          <mc:Fallback>
            <p:pic>
              <p:nvPicPr>
                <p:cNvPr id="80" name="Ink 79">
                  <a:extLst>
                    <a:ext uri="{FF2B5EF4-FFF2-40B4-BE49-F238E27FC236}">
                      <a16:creationId xmlns:a16="http://schemas.microsoft.com/office/drawing/2014/main" id="{57A12F92-F995-F219-7471-1425C1A6485C}"/>
                    </a:ext>
                  </a:extLst>
                </p:cNvPr>
                <p:cNvPicPr/>
                <p:nvPr/>
              </p:nvPicPr>
              <p:blipFill>
                <a:blip r:embed="rId135"/>
                <a:stretch>
                  <a:fillRect/>
                </a:stretch>
              </p:blipFill>
              <p:spPr>
                <a:xfrm>
                  <a:off x="5437951" y="3530501"/>
                  <a:ext cx="2199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93AD4B8D-CDFD-83E4-0DDF-E09379BEA65C}"/>
                    </a:ext>
                  </a:extLst>
                </p14:cNvPr>
                <p14:cNvContentPartPr/>
                <p14:nvPr/>
              </p14:nvContentPartPr>
              <p14:xfrm>
                <a:off x="4131511" y="4446341"/>
                <a:ext cx="37440" cy="481320"/>
              </p14:xfrm>
            </p:contentPart>
          </mc:Choice>
          <mc:Fallback>
            <p:pic>
              <p:nvPicPr>
                <p:cNvPr id="81" name="Ink 80">
                  <a:extLst>
                    <a:ext uri="{FF2B5EF4-FFF2-40B4-BE49-F238E27FC236}">
                      <a16:creationId xmlns:a16="http://schemas.microsoft.com/office/drawing/2014/main" id="{93AD4B8D-CDFD-83E4-0DDF-E09379BEA65C}"/>
                    </a:ext>
                  </a:extLst>
                </p:cNvPr>
                <p:cNvPicPr/>
                <p:nvPr/>
              </p:nvPicPr>
              <p:blipFill>
                <a:blip r:embed="rId137"/>
                <a:stretch>
                  <a:fillRect/>
                </a:stretch>
              </p:blipFill>
              <p:spPr>
                <a:xfrm>
                  <a:off x="4122511" y="4437341"/>
                  <a:ext cx="5508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AB8406F5-84CD-A7C5-DEBB-86FE1DBF32E0}"/>
                    </a:ext>
                  </a:extLst>
                </p14:cNvPr>
                <p14:cNvContentPartPr/>
                <p14:nvPr/>
              </p14:nvContentPartPr>
              <p14:xfrm>
                <a:off x="4099111" y="4550021"/>
                <a:ext cx="338400" cy="345960"/>
              </p14:xfrm>
            </p:contentPart>
          </mc:Choice>
          <mc:Fallback>
            <p:pic>
              <p:nvPicPr>
                <p:cNvPr id="82" name="Ink 81">
                  <a:extLst>
                    <a:ext uri="{FF2B5EF4-FFF2-40B4-BE49-F238E27FC236}">
                      <a16:creationId xmlns:a16="http://schemas.microsoft.com/office/drawing/2014/main" id="{AB8406F5-84CD-A7C5-DEBB-86FE1DBF32E0}"/>
                    </a:ext>
                  </a:extLst>
                </p:cNvPr>
                <p:cNvPicPr/>
                <p:nvPr/>
              </p:nvPicPr>
              <p:blipFill>
                <a:blip r:embed="rId139"/>
                <a:stretch>
                  <a:fillRect/>
                </a:stretch>
              </p:blipFill>
              <p:spPr>
                <a:xfrm>
                  <a:off x="4090111" y="4541021"/>
                  <a:ext cx="35604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D0BAEBF4-A049-5C15-2AAE-C76CFFA58854}"/>
                    </a:ext>
                  </a:extLst>
                </p14:cNvPr>
                <p14:cNvContentPartPr/>
                <p14:nvPr/>
              </p14:nvContentPartPr>
              <p14:xfrm>
                <a:off x="4453711" y="4596101"/>
                <a:ext cx="39960" cy="270000"/>
              </p14:xfrm>
            </p:contentPart>
          </mc:Choice>
          <mc:Fallback>
            <p:pic>
              <p:nvPicPr>
                <p:cNvPr id="83" name="Ink 82">
                  <a:extLst>
                    <a:ext uri="{FF2B5EF4-FFF2-40B4-BE49-F238E27FC236}">
                      <a16:creationId xmlns:a16="http://schemas.microsoft.com/office/drawing/2014/main" id="{D0BAEBF4-A049-5C15-2AAE-C76CFFA58854}"/>
                    </a:ext>
                  </a:extLst>
                </p:cNvPr>
                <p:cNvPicPr/>
                <p:nvPr/>
              </p:nvPicPr>
              <p:blipFill>
                <a:blip r:embed="rId141"/>
                <a:stretch>
                  <a:fillRect/>
                </a:stretch>
              </p:blipFill>
              <p:spPr>
                <a:xfrm>
                  <a:off x="4444711" y="4587461"/>
                  <a:ext cx="576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7790DAAA-5EDE-0210-0FE1-4E43A57C56F0}"/>
                    </a:ext>
                  </a:extLst>
                </p14:cNvPr>
                <p14:cNvContentPartPr/>
                <p14:nvPr/>
              </p14:nvContentPartPr>
              <p14:xfrm>
                <a:off x="4542271" y="4751621"/>
                <a:ext cx="163080" cy="132480"/>
              </p14:xfrm>
            </p:contentPart>
          </mc:Choice>
          <mc:Fallback>
            <p:pic>
              <p:nvPicPr>
                <p:cNvPr id="84" name="Ink 83">
                  <a:extLst>
                    <a:ext uri="{FF2B5EF4-FFF2-40B4-BE49-F238E27FC236}">
                      <a16:creationId xmlns:a16="http://schemas.microsoft.com/office/drawing/2014/main" id="{7790DAAA-5EDE-0210-0FE1-4E43A57C56F0}"/>
                    </a:ext>
                  </a:extLst>
                </p:cNvPr>
                <p:cNvPicPr/>
                <p:nvPr/>
              </p:nvPicPr>
              <p:blipFill>
                <a:blip r:embed="rId143"/>
                <a:stretch>
                  <a:fillRect/>
                </a:stretch>
              </p:blipFill>
              <p:spPr>
                <a:xfrm>
                  <a:off x="4533271" y="4742981"/>
                  <a:ext cx="1807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82270376-EE70-B385-76D5-5116C5B52DDA}"/>
                    </a:ext>
                  </a:extLst>
                </p14:cNvPr>
                <p14:cNvContentPartPr/>
                <p14:nvPr/>
              </p14:nvContentPartPr>
              <p14:xfrm>
                <a:off x="4660711" y="4724261"/>
                <a:ext cx="341640" cy="716400"/>
              </p14:xfrm>
            </p:contentPart>
          </mc:Choice>
          <mc:Fallback>
            <p:pic>
              <p:nvPicPr>
                <p:cNvPr id="85" name="Ink 84">
                  <a:extLst>
                    <a:ext uri="{FF2B5EF4-FFF2-40B4-BE49-F238E27FC236}">
                      <a16:creationId xmlns:a16="http://schemas.microsoft.com/office/drawing/2014/main" id="{82270376-EE70-B385-76D5-5116C5B52DDA}"/>
                    </a:ext>
                  </a:extLst>
                </p:cNvPr>
                <p:cNvPicPr/>
                <p:nvPr/>
              </p:nvPicPr>
              <p:blipFill>
                <a:blip r:embed="rId145"/>
                <a:stretch>
                  <a:fillRect/>
                </a:stretch>
              </p:blipFill>
              <p:spPr>
                <a:xfrm>
                  <a:off x="4651711" y="4715621"/>
                  <a:ext cx="35928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7" name="Ink 86">
                  <a:extLst>
                    <a:ext uri="{FF2B5EF4-FFF2-40B4-BE49-F238E27FC236}">
                      <a16:creationId xmlns:a16="http://schemas.microsoft.com/office/drawing/2014/main" id="{C9E85768-F88D-7970-7C93-8C19CF069770}"/>
                    </a:ext>
                  </a:extLst>
                </p14:cNvPr>
                <p14:cNvContentPartPr/>
                <p14:nvPr/>
              </p14:nvContentPartPr>
              <p14:xfrm>
                <a:off x="9482551" y="1218581"/>
                <a:ext cx="807840" cy="608040"/>
              </p14:xfrm>
            </p:contentPart>
          </mc:Choice>
          <mc:Fallback>
            <p:pic>
              <p:nvPicPr>
                <p:cNvPr id="87" name="Ink 86">
                  <a:extLst>
                    <a:ext uri="{FF2B5EF4-FFF2-40B4-BE49-F238E27FC236}">
                      <a16:creationId xmlns:a16="http://schemas.microsoft.com/office/drawing/2014/main" id="{C9E85768-F88D-7970-7C93-8C19CF069770}"/>
                    </a:ext>
                  </a:extLst>
                </p:cNvPr>
                <p:cNvPicPr/>
                <p:nvPr/>
              </p:nvPicPr>
              <p:blipFill>
                <a:blip r:embed="rId147"/>
                <a:stretch>
                  <a:fillRect/>
                </a:stretch>
              </p:blipFill>
              <p:spPr>
                <a:xfrm>
                  <a:off x="9473911" y="1209581"/>
                  <a:ext cx="82548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8" name="Ink 87">
                  <a:extLst>
                    <a:ext uri="{FF2B5EF4-FFF2-40B4-BE49-F238E27FC236}">
                      <a16:creationId xmlns:a16="http://schemas.microsoft.com/office/drawing/2014/main" id="{DC3C9E65-BCFE-3FDE-62BC-3F7D5199C8A5}"/>
                    </a:ext>
                  </a:extLst>
                </p14:cNvPr>
                <p14:cNvContentPartPr/>
                <p14:nvPr/>
              </p14:nvContentPartPr>
              <p14:xfrm>
                <a:off x="9846871" y="1662821"/>
                <a:ext cx="371880" cy="352800"/>
              </p14:xfrm>
            </p:contentPart>
          </mc:Choice>
          <mc:Fallback>
            <p:pic>
              <p:nvPicPr>
                <p:cNvPr id="88" name="Ink 87">
                  <a:extLst>
                    <a:ext uri="{FF2B5EF4-FFF2-40B4-BE49-F238E27FC236}">
                      <a16:creationId xmlns:a16="http://schemas.microsoft.com/office/drawing/2014/main" id="{DC3C9E65-BCFE-3FDE-62BC-3F7D5199C8A5}"/>
                    </a:ext>
                  </a:extLst>
                </p:cNvPr>
                <p:cNvPicPr/>
                <p:nvPr/>
              </p:nvPicPr>
              <p:blipFill>
                <a:blip r:embed="rId149"/>
                <a:stretch>
                  <a:fillRect/>
                </a:stretch>
              </p:blipFill>
              <p:spPr>
                <a:xfrm>
                  <a:off x="9838231" y="1654181"/>
                  <a:ext cx="38952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9" name="Ink 88">
                  <a:extLst>
                    <a:ext uri="{FF2B5EF4-FFF2-40B4-BE49-F238E27FC236}">
                      <a16:creationId xmlns:a16="http://schemas.microsoft.com/office/drawing/2014/main" id="{ACD9ECA0-46CF-2241-7A7A-8B96B90C1657}"/>
                    </a:ext>
                  </a:extLst>
                </p14:cNvPr>
                <p14:cNvContentPartPr/>
                <p14:nvPr/>
              </p14:nvContentPartPr>
              <p14:xfrm>
                <a:off x="10343671" y="1673261"/>
                <a:ext cx="211680" cy="153720"/>
              </p14:xfrm>
            </p:contentPart>
          </mc:Choice>
          <mc:Fallback>
            <p:pic>
              <p:nvPicPr>
                <p:cNvPr id="89" name="Ink 88">
                  <a:extLst>
                    <a:ext uri="{FF2B5EF4-FFF2-40B4-BE49-F238E27FC236}">
                      <a16:creationId xmlns:a16="http://schemas.microsoft.com/office/drawing/2014/main" id="{ACD9ECA0-46CF-2241-7A7A-8B96B90C1657}"/>
                    </a:ext>
                  </a:extLst>
                </p:cNvPr>
                <p:cNvPicPr/>
                <p:nvPr/>
              </p:nvPicPr>
              <p:blipFill>
                <a:blip r:embed="rId151"/>
                <a:stretch>
                  <a:fillRect/>
                </a:stretch>
              </p:blipFill>
              <p:spPr>
                <a:xfrm>
                  <a:off x="10334671" y="1664621"/>
                  <a:ext cx="2293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0" name="Ink 89">
                  <a:extLst>
                    <a:ext uri="{FF2B5EF4-FFF2-40B4-BE49-F238E27FC236}">
                      <a16:creationId xmlns:a16="http://schemas.microsoft.com/office/drawing/2014/main" id="{28E2DCAE-993E-B8C5-2A17-7C77E153E1D2}"/>
                    </a:ext>
                  </a:extLst>
                </p14:cNvPr>
                <p14:cNvContentPartPr/>
                <p14:nvPr/>
              </p14:nvContentPartPr>
              <p14:xfrm>
                <a:off x="10687111" y="1659941"/>
                <a:ext cx="766800" cy="171000"/>
              </p14:xfrm>
            </p:contentPart>
          </mc:Choice>
          <mc:Fallback>
            <p:pic>
              <p:nvPicPr>
                <p:cNvPr id="90" name="Ink 89">
                  <a:extLst>
                    <a:ext uri="{FF2B5EF4-FFF2-40B4-BE49-F238E27FC236}">
                      <a16:creationId xmlns:a16="http://schemas.microsoft.com/office/drawing/2014/main" id="{28E2DCAE-993E-B8C5-2A17-7C77E153E1D2}"/>
                    </a:ext>
                  </a:extLst>
                </p:cNvPr>
                <p:cNvPicPr/>
                <p:nvPr/>
              </p:nvPicPr>
              <p:blipFill>
                <a:blip r:embed="rId153"/>
                <a:stretch>
                  <a:fillRect/>
                </a:stretch>
              </p:blipFill>
              <p:spPr>
                <a:xfrm>
                  <a:off x="10678111" y="1651301"/>
                  <a:ext cx="7844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 name="Ink 91">
                  <a:extLst>
                    <a:ext uri="{FF2B5EF4-FFF2-40B4-BE49-F238E27FC236}">
                      <a16:creationId xmlns:a16="http://schemas.microsoft.com/office/drawing/2014/main" id="{99531FC4-3926-E43B-90AA-EC7EFF163687}"/>
                    </a:ext>
                  </a:extLst>
                </p14:cNvPr>
                <p14:cNvContentPartPr/>
                <p14:nvPr/>
              </p14:nvContentPartPr>
              <p14:xfrm>
                <a:off x="7578151" y="3586661"/>
                <a:ext cx="1873080" cy="81000"/>
              </p14:xfrm>
            </p:contentPart>
          </mc:Choice>
          <mc:Fallback>
            <p:pic>
              <p:nvPicPr>
                <p:cNvPr id="92" name="Ink 91">
                  <a:extLst>
                    <a:ext uri="{FF2B5EF4-FFF2-40B4-BE49-F238E27FC236}">
                      <a16:creationId xmlns:a16="http://schemas.microsoft.com/office/drawing/2014/main" id="{99531FC4-3926-E43B-90AA-EC7EFF163687}"/>
                    </a:ext>
                  </a:extLst>
                </p:cNvPr>
                <p:cNvPicPr/>
                <p:nvPr/>
              </p:nvPicPr>
              <p:blipFill>
                <a:blip r:embed="rId155"/>
                <a:stretch>
                  <a:fillRect/>
                </a:stretch>
              </p:blipFill>
              <p:spPr>
                <a:xfrm>
                  <a:off x="7569151" y="3577661"/>
                  <a:ext cx="18907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3" name="Ink 92">
                  <a:extLst>
                    <a:ext uri="{FF2B5EF4-FFF2-40B4-BE49-F238E27FC236}">
                      <a16:creationId xmlns:a16="http://schemas.microsoft.com/office/drawing/2014/main" id="{EF11B6AF-C7AF-66C9-EA09-3A048742F396}"/>
                    </a:ext>
                  </a:extLst>
                </p14:cNvPr>
                <p14:cNvContentPartPr/>
                <p14:nvPr/>
              </p14:nvContentPartPr>
              <p14:xfrm>
                <a:off x="7576351" y="3526181"/>
                <a:ext cx="240120" cy="169200"/>
              </p14:xfrm>
            </p:contentPart>
          </mc:Choice>
          <mc:Fallback>
            <p:pic>
              <p:nvPicPr>
                <p:cNvPr id="93" name="Ink 92">
                  <a:extLst>
                    <a:ext uri="{FF2B5EF4-FFF2-40B4-BE49-F238E27FC236}">
                      <a16:creationId xmlns:a16="http://schemas.microsoft.com/office/drawing/2014/main" id="{EF11B6AF-C7AF-66C9-EA09-3A048742F396}"/>
                    </a:ext>
                  </a:extLst>
                </p:cNvPr>
                <p:cNvPicPr/>
                <p:nvPr/>
              </p:nvPicPr>
              <p:blipFill>
                <a:blip r:embed="rId157"/>
                <a:stretch>
                  <a:fillRect/>
                </a:stretch>
              </p:blipFill>
              <p:spPr>
                <a:xfrm>
                  <a:off x="7567711" y="3517181"/>
                  <a:ext cx="2577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4" name="Ink 93">
                  <a:extLst>
                    <a:ext uri="{FF2B5EF4-FFF2-40B4-BE49-F238E27FC236}">
                      <a16:creationId xmlns:a16="http://schemas.microsoft.com/office/drawing/2014/main" id="{745CD2D7-676C-3215-6325-C66815CD3B7A}"/>
                    </a:ext>
                  </a:extLst>
                </p14:cNvPr>
                <p14:cNvContentPartPr/>
                <p14:nvPr/>
              </p14:nvContentPartPr>
              <p14:xfrm>
                <a:off x="7324711" y="3814901"/>
                <a:ext cx="2174760" cy="119520"/>
              </p14:xfrm>
            </p:contentPart>
          </mc:Choice>
          <mc:Fallback>
            <p:pic>
              <p:nvPicPr>
                <p:cNvPr id="94" name="Ink 93">
                  <a:extLst>
                    <a:ext uri="{FF2B5EF4-FFF2-40B4-BE49-F238E27FC236}">
                      <a16:creationId xmlns:a16="http://schemas.microsoft.com/office/drawing/2014/main" id="{745CD2D7-676C-3215-6325-C66815CD3B7A}"/>
                    </a:ext>
                  </a:extLst>
                </p:cNvPr>
                <p:cNvPicPr/>
                <p:nvPr/>
              </p:nvPicPr>
              <p:blipFill>
                <a:blip r:embed="rId159"/>
                <a:stretch>
                  <a:fillRect/>
                </a:stretch>
              </p:blipFill>
              <p:spPr>
                <a:xfrm>
                  <a:off x="7316071" y="3805901"/>
                  <a:ext cx="21924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5" name="Ink 94">
                  <a:extLst>
                    <a:ext uri="{FF2B5EF4-FFF2-40B4-BE49-F238E27FC236}">
                      <a16:creationId xmlns:a16="http://schemas.microsoft.com/office/drawing/2014/main" id="{DE4E1045-9E07-0F9B-6B7B-07D666ED235A}"/>
                    </a:ext>
                  </a:extLst>
                </p14:cNvPr>
                <p14:cNvContentPartPr/>
                <p14:nvPr/>
              </p14:nvContentPartPr>
              <p14:xfrm>
                <a:off x="9379591" y="3818501"/>
                <a:ext cx="118800" cy="213120"/>
              </p14:xfrm>
            </p:contentPart>
          </mc:Choice>
          <mc:Fallback>
            <p:pic>
              <p:nvPicPr>
                <p:cNvPr id="95" name="Ink 94">
                  <a:extLst>
                    <a:ext uri="{FF2B5EF4-FFF2-40B4-BE49-F238E27FC236}">
                      <a16:creationId xmlns:a16="http://schemas.microsoft.com/office/drawing/2014/main" id="{DE4E1045-9E07-0F9B-6B7B-07D666ED235A}"/>
                    </a:ext>
                  </a:extLst>
                </p:cNvPr>
                <p:cNvPicPr/>
                <p:nvPr/>
              </p:nvPicPr>
              <p:blipFill>
                <a:blip r:embed="rId161"/>
                <a:stretch>
                  <a:fillRect/>
                </a:stretch>
              </p:blipFill>
              <p:spPr>
                <a:xfrm>
                  <a:off x="9370951" y="3809501"/>
                  <a:ext cx="1364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6" name="Ink 95">
                  <a:extLst>
                    <a:ext uri="{FF2B5EF4-FFF2-40B4-BE49-F238E27FC236}">
                      <a16:creationId xmlns:a16="http://schemas.microsoft.com/office/drawing/2014/main" id="{6BBCDDA5-CFCD-6004-D15F-388D35615A22}"/>
                    </a:ext>
                  </a:extLst>
                </p14:cNvPr>
                <p14:cNvContentPartPr/>
                <p14:nvPr/>
              </p14:nvContentPartPr>
              <p14:xfrm>
                <a:off x="7018711" y="4192541"/>
                <a:ext cx="2334600" cy="74880"/>
              </p14:xfrm>
            </p:contentPart>
          </mc:Choice>
          <mc:Fallback>
            <p:pic>
              <p:nvPicPr>
                <p:cNvPr id="96" name="Ink 95">
                  <a:extLst>
                    <a:ext uri="{FF2B5EF4-FFF2-40B4-BE49-F238E27FC236}">
                      <a16:creationId xmlns:a16="http://schemas.microsoft.com/office/drawing/2014/main" id="{6BBCDDA5-CFCD-6004-D15F-388D35615A22}"/>
                    </a:ext>
                  </a:extLst>
                </p:cNvPr>
                <p:cNvPicPr/>
                <p:nvPr/>
              </p:nvPicPr>
              <p:blipFill>
                <a:blip r:embed="rId163"/>
                <a:stretch>
                  <a:fillRect/>
                </a:stretch>
              </p:blipFill>
              <p:spPr>
                <a:xfrm>
                  <a:off x="7009711" y="4183541"/>
                  <a:ext cx="235224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7" name="Ink 96">
                  <a:extLst>
                    <a:ext uri="{FF2B5EF4-FFF2-40B4-BE49-F238E27FC236}">
                      <a16:creationId xmlns:a16="http://schemas.microsoft.com/office/drawing/2014/main" id="{9529C9CC-1ECF-9CDC-0414-B4EF799B3225}"/>
                    </a:ext>
                  </a:extLst>
                </p14:cNvPr>
                <p14:cNvContentPartPr/>
                <p14:nvPr/>
              </p14:nvContentPartPr>
              <p14:xfrm>
                <a:off x="7292311" y="4102541"/>
                <a:ext cx="209880" cy="160920"/>
              </p14:xfrm>
            </p:contentPart>
          </mc:Choice>
          <mc:Fallback>
            <p:pic>
              <p:nvPicPr>
                <p:cNvPr id="97" name="Ink 96">
                  <a:extLst>
                    <a:ext uri="{FF2B5EF4-FFF2-40B4-BE49-F238E27FC236}">
                      <a16:creationId xmlns:a16="http://schemas.microsoft.com/office/drawing/2014/main" id="{9529C9CC-1ECF-9CDC-0414-B4EF799B3225}"/>
                    </a:ext>
                  </a:extLst>
                </p:cNvPr>
                <p:cNvPicPr/>
                <p:nvPr/>
              </p:nvPicPr>
              <p:blipFill>
                <a:blip r:embed="rId165"/>
                <a:stretch>
                  <a:fillRect/>
                </a:stretch>
              </p:blipFill>
              <p:spPr>
                <a:xfrm>
                  <a:off x="7283311" y="4093901"/>
                  <a:ext cx="2275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9" name="Ink 98">
                  <a:extLst>
                    <a:ext uri="{FF2B5EF4-FFF2-40B4-BE49-F238E27FC236}">
                      <a16:creationId xmlns:a16="http://schemas.microsoft.com/office/drawing/2014/main" id="{B75E1D1B-5AB6-8D68-120E-FA14AD402E5A}"/>
                    </a:ext>
                  </a:extLst>
                </p14:cNvPr>
                <p14:cNvContentPartPr/>
                <p14:nvPr/>
              </p14:nvContentPartPr>
              <p14:xfrm>
                <a:off x="7216711" y="4502861"/>
                <a:ext cx="2098080" cy="148680"/>
              </p14:xfrm>
            </p:contentPart>
          </mc:Choice>
          <mc:Fallback>
            <p:pic>
              <p:nvPicPr>
                <p:cNvPr id="99" name="Ink 98">
                  <a:extLst>
                    <a:ext uri="{FF2B5EF4-FFF2-40B4-BE49-F238E27FC236}">
                      <a16:creationId xmlns:a16="http://schemas.microsoft.com/office/drawing/2014/main" id="{B75E1D1B-5AB6-8D68-120E-FA14AD402E5A}"/>
                    </a:ext>
                  </a:extLst>
                </p:cNvPr>
                <p:cNvPicPr/>
                <p:nvPr/>
              </p:nvPicPr>
              <p:blipFill>
                <a:blip r:embed="rId167"/>
                <a:stretch>
                  <a:fillRect/>
                </a:stretch>
              </p:blipFill>
              <p:spPr>
                <a:xfrm>
                  <a:off x="7207711" y="4493861"/>
                  <a:ext cx="21157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0" name="Ink 99">
                  <a:extLst>
                    <a:ext uri="{FF2B5EF4-FFF2-40B4-BE49-F238E27FC236}">
                      <a16:creationId xmlns:a16="http://schemas.microsoft.com/office/drawing/2014/main" id="{2997F85E-C4DF-A806-EC9B-32E1DB4F9A28}"/>
                    </a:ext>
                  </a:extLst>
                </p14:cNvPr>
                <p14:cNvContentPartPr/>
                <p14:nvPr/>
              </p14:nvContentPartPr>
              <p14:xfrm>
                <a:off x="9177631" y="4553981"/>
                <a:ext cx="186120" cy="178200"/>
              </p14:xfrm>
            </p:contentPart>
          </mc:Choice>
          <mc:Fallback>
            <p:pic>
              <p:nvPicPr>
                <p:cNvPr id="100" name="Ink 99">
                  <a:extLst>
                    <a:ext uri="{FF2B5EF4-FFF2-40B4-BE49-F238E27FC236}">
                      <a16:creationId xmlns:a16="http://schemas.microsoft.com/office/drawing/2014/main" id="{2997F85E-C4DF-A806-EC9B-32E1DB4F9A28}"/>
                    </a:ext>
                  </a:extLst>
                </p:cNvPr>
                <p:cNvPicPr/>
                <p:nvPr/>
              </p:nvPicPr>
              <p:blipFill>
                <a:blip r:embed="rId169"/>
                <a:stretch>
                  <a:fillRect/>
                </a:stretch>
              </p:blipFill>
              <p:spPr>
                <a:xfrm>
                  <a:off x="9168991" y="4545341"/>
                  <a:ext cx="2037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1" name="Ink 100">
                  <a:extLst>
                    <a:ext uri="{FF2B5EF4-FFF2-40B4-BE49-F238E27FC236}">
                      <a16:creationId xmlns:a16="http://schemas.microsoft.com/office/drawing/2014/main" id="{14AD7801-38D9-ED9C-990E-B3C2DDDA44DF}"/>
                    </a:ext>
                  </a:extLst>
                </p14:cNvPr>
                <p14:cNvContentPartPr/>
                <p14:nvPr/>
              </p14:nvContentPartPr>
              <p14:xfrm>
                <a:off x="7609831" y="4907861"/>
                <a:ext cx="1681560" cy="96840"/>
              </p14:xfrm>
            </p:contentPart>
          </mc:Choice>
          <mc:Fallback>
            <p:pic>
              <p:nvPicPr>
                <p:cNvPr id="101" name="Ink 100">
                  <a:extLst>
                    <a:ext uri="{FF2B5EF4-FFF2-40B4-BE49-F238E27FC236}">
                      <a16:creationId xmlns:a16="http://schemas.microsoft.com/office/drawing/2014/main" id="{14AD7801-38D9-ED9C-990E-B3C2DDDA44DF}"/>
                    </a:ext>
                  </a:extLst>
                </p:cNvPr>
                <p:cNvPicPr/>
                <p:nvPr/>
              </p:nvPicPr>
              <p:blipFill>
                <a:blip r:embed="rId171"/>
                <a:stretch>
                  <a:fillRect/>
                </a:stretch>
              </p:blipFill>
              <p:spPr>
                <a:xfrm>
                  <a:off x="7600831" y="4899221"/>
                  <a:ext cx="16992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2" name="Ink 101">
                  <a:extLst>
                    <a:ext uri="{FF2B5EF4-FFF2-40B4-BE49-F238E27FC236}">
                      <a16:creationId xmlns:a16="http://schemas.microsoft.com/office/drawing/2014/main" id="{68EF4166-06CB-DEB6-8C7E-1E3421D83F13}"/>
                    </a:ext>
                  </a:extLst>
                </p14:cNvPr>
                <p14:cNvContentPartPr/>
                <p14:nvPr/>
              </p14:nvContentPartPr>
              <p14:xfrm>
                <a:off x="7644391" y="4822901"/>
                <a:ext cx="324000" cy="289800"/>
              </p14:xfrm>
            </p:contentPart>
          </mc:Choice>
          <mc:Fallback>
            <p:pic>
              <p:nvPicPr>
                <p:cNvPr id="102" name="Ink 101">
                  <a:extLst>
                    <a:ext uri="{FF2B5EF4-FFF2-40B4-BE49-F238E27FC236}">
                      <a16:creationId xmlns:a16="http://schemas.microsoft.com/office/drawing/2014/main" id="{68EF4166-06CB-DEB6-8C7E-1E3421D83F13}"/>
                    </a:ext>
                  </a:extLst>
                </p:cNvPr>
                <p:cNvPicPr/>
                <p:nvPr/>
              </p:nvPicPr>
              <p:blipFill>
                <a:blip r:embed="rId173"/>
                <a:stretch>
                  <a:fillRect/>
                </a:stretch>
              </p:blipFill>
              <p:spPr>
                <a:xfrm>
                  <a:off x="7635391" y="4813901"/>
                  <a:ext cx="3416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4" name="Ink 103">
                  <a:extLst>
                    <a:ext uri="{FF2B5EF4-FFF2-40B4-BE49-F238E27FC236}">
                      <a16:creationId xmlns:a16="http://schemas.microsoft.com/office/drawing/2014/main" id="{CE73B4A0-DAC0-FB89-F063-79270280155D}"/>
                    </a:ext>
                  </a:extLst>
                </p14:cNvPr>
                <p14:cNvContentPartPr/>
                <p14:nvPr/>
              </p14:nvContentPartPr>
              <p14:xfrm>
                <a:off x="1022191" y="896741"/>
                <a:ext cx="2647080" cy="2041200"/>
              </p14:xfrm>
            </p:contentPart>
          </mc:Choice>
          <mc:Fallback>
            <p:pic>
              <p:nvPicPr>
                <p:cNvPr id="104" name="Ink 103">
                  <a:extLst>
                    <a:ext uri="{FF2B5EF4-FFF2-40B4-BE49-F238E27FC236}">
                      <a16:creationId xmlns:a16="http://schemas.microsoft.com/office/drawing/2014/main" id="{CE73B4A0-DAC0-FB89-F063-79270280155D}"/>
                    </a:ext>
                  </a:extLst>
                </p:cNvPr>
                <p:cNvPicPr/>
                <p:nvPr/>
              </p:nvPicPr>
              <p:blipFill>
                <a:blip r:embed="rId175"/>
                <a:stretch>
                  <a:fillRect/>
                </a:stretch>
              </p:blipFill>
              <p:spPr>
                <a:xfrm>
                  <a:off x="1013191" y="887741"/>
                  <a:ext cx="2664720" cy="20588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5" name="Ink 104">
                  <a:extLst>
                    <a:ext uri="{FF2B5EF4-FFF2-40B4-BE49-F238E27FC236}">
                      <a16:creationId xmlns:a16="http://schemas.microsoft.com/office/drawing/2014/main" id="{BD3DA7DB-8830-F350-B923-E01A68A38AA6}"/>
                    </a:ext>
                  </a:extLst>
                </p14:cNvPr>
                <p14:cNvContentPartPr/>
                <p14:nvPr/>
              </p14:nvContentPartPr>
              <p14:xfrm>
                <a:off x="236311" y="1065221"/>
                <a:ext cx="3254760" cy="2120040"/>
              </p14:xfrm>
            </p:contentPart>
          </mc:Choice>
          <mc:Fallback>
            <p:pic>
              <p:nvPicPr>
                <p:cNvPr id="105" name="Ink 104">
                  <a:extLst>
                    <a:ext uri="{FF2B5EF4-FFF2-40B4-BE49-F238E27FC236}">
                      <a16:creationId xmlns:a16="http://schemas.microsoft.com/office/drawing/2014/main" id="{BD3DA7DB-8830-F350-B923-E01A68A38AA6}"/>
                    </a:ext>
                  </a:extLst>
                </p:cNvPr>
                <p:cNvPicPr/>
                <p:nvPr/>
              </p:nvPicPr>
              <p:blipFill>
                <a:blip r:embed="rId177"/>
                <a:stretch>
                  <a:fillRect/>
                </a:stretch>
              </p:blipFill>
              <p:spPr>
                <a:xfrm>
                  <a:off x="227671" y="1056221"/>
                  <a:ext cx="3272400" cy="21376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Ink 106">
                  <a:extLst>
                    <a:ext uri="{FF2B5EF4-FFF2-40B4-BE49-F238E27FC236}">
                      <a16:creationId xmlns:a16="http://schemas.microsoft.com/office/drawing/2014/main" id="{6C42B7DA-A613-76FE-5900-B74FE71F87B9}"/>
                    </a:ext>
                  </a:extLst>
                </p14:cNvPr>
                <p14:cNvContentPartPr/>
                <p14:nvPr/>
              </p14:nvContentPartPr>
              <p14:xfrm>
                <a:off x="2491351" y="2554541"/>
                <a:ext cx="1154880" cy="2034360"/>
              </p14:xfrm>
            </p:contentPart>
          </mc:Choice>
          <mc:Fallback>
            <p:pic>
              <p:nvPicPr>
                <p:cNvPr id="107" name="Ink 106">
                  <a:extLst>
                    <a:ext uri="{FF2B5EF4-FFF2-40B4-BE49-F238E27FC236}">
                      <a16:creationId xmlns:a16="http://schemas.microsoft.com/office/drawing/2014/main" id="{6C42B7DA-A613-76FE-5900-B74FE71F87B9}"/>
                    </a:ext>
                  </a:extLst>
                </p:cNvPr>
                <p:cNvPicPr/>
                <p:nvPr/>
              </p:nvPicPr>
              <p:blipFill>
                <a:blip r:embed="rId179"/>
                <a:stretch>
                  <a:fillRect/>
                </a:stretch>
              </p:blipFill>
              <p:spPr>
                <a:xfrm>
                  <a:off x="2482351" y="2545901"/>
                  <a:ext cx="1172520" cy="2052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8" name="Ink 107">
                  <a:extLst>
                    <a:ext uri="{FF2B5EF4-FFF2-40B4-BE49-F238E27FC236}">
                      <a16:creationId xmlns:a16="http://schemas.microsoft.com/office/drawing/2014/main" id="{80FCF2ED-959F-3207-248B-AD09980F775E}"/>
                    </a:ext>
                  </a:extLst>
                </p14:cNvPr>
                <p14:cNvContentPartPr/>
                <p14:nvPr/>
              </p14:nvContentPartPr>
              <p14:xfrm>
                <a:off x="1550671" y="4586741"/>
                <a:ext cx="261000" cy="455400"/>
              </p14:xfrm>
            </p:contentPart>
          </mc:Choice>
          <mc:Fallback>
            <p:pic>
              <p:nvPicPr>
                <p:cNvPr id="108" name="Ink 107">
                  <a:extLst>
                    <a:ext uri="{FF2B5EF4-FFF2-40B4-BE49-F238E27FC236}">
                      <a16:creationId xmlns:a16="http://schemas.microsoft.com/office/drawing/2014/main" id="{80FCF2ED-959F-3207-248B-AD09980F775E}"/>
                    </a:ext>
                  </a:extLst>
                </p:cNvPr>
                <p:cNvPicPr/>
                <p:nvPr/>
              </p:nvPicPr>
              <p:blipFill>
                <a:blip r:embed="rId181"/>
                <a:stretch>
                  <a:fillRect/>
                </a:stretch>
              </p:blipFill>
              <p:spPr>
                <a:xfrm>
                  <a:off x="1541671" y="4578101"/>
                  <a:ext cx="27864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Ink 108">
                  <a:extLst>
                    <a:ext uri="{FF2B5EF4-FFF2-40B4-BE49-F238E27FC236}">
                      <a16:creationId xmlns:a16="http://schemas.microsoft.com/office/drawing/2014/main" id="{60759C11-EB2A-D057-A1D5-6E27CD5E3AE1}"/>
                    </a:ext>
                  </a:extLst>
                </p14:cNvPr>
                <p14:cNvContentPartPr/>
                <p14:nvPr/>
              </p14:nvContentPartPr>
              <p14:xfrm>
                <a:off x="1916791" y="4801661"/>
                <a:ext cx="127800" cy="178200"/>
              </p14:xfrm>
            </p:contentPart>
          </mc:Choice>
          <mc:Fallback>
            <p:pic>
              <p:nvPicPr>
                <p:cNvPr id="109" name="Ink 108">
                  <a:extLst>
                    <a:ext uri="{FF2B5EF4-FFF2-40B4-BE49-F238E27FC236}">
                      <a16:creationId xmlns:a16="http://schemas.microsoft.com/office/drawing/2014/main" id="{60759C11-EB2A-D057-A1D5-6E27CD5E3AE1}"/>
                    </a:ext>
                  </a:extLst>
                </p:cNvPr>
                <p:cNvPicPr/>
                <p:nvPr/>
              </p:nvPicPr>
              <p:blipFill>
                <a:blip r:embed="rId183"/>
                <a:stretch>
                  <a:fillRect/>
                </a:stretch>
              </p:blipFill>
              <p:spPr>
                <a:xfrm>
                  <a:off x="1908151" y="4793021"/>
                  <a:ext cx="1454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27446AEF-420F-09A6-FE0B-11666060DD8D}"/>
                    </a:ext>
                  </a:extLst>
                </p14:cNvPr>
                <p14:cNvContentPartPr/>
                <p14:nvPr/>
              </p14:nvContentPartPr>
              <p14:xfrm>
                <a:off x="2123431" y="4430861"/>
                <a:ext cx="109800" cy="959040"/>
              </p14:xfrm>
            </p:contentPart>
          </mc:Choice>
          <mc:Fallback>
            <p:pic>
              <p:nvPicPr>
                <p:cNvPr id="110" name="Ink 109">
                  <a:extLst>
                    <a:ext uri="{FF2B5EF4-FFF2-40B4-BE49-F238E27FC236}">
                      <a16:creationId xmlns:a16="http://schemas.microsoft.com/office/drawing/2014/main" id="{27446AEF-420F-09A6-FE0B-11666060DD8D}"/>
                    </a:ext>
                  </a:extLst>
                </p:cNvPr>
                <p:cNvPicPr/>
                <p:nvPr/>
              </p:nvPicPr>
              <p:blipFill>
                <a:blip r:embed="rId185"/>
                <a:stretch>
                  <a:fillRect/>
                </a:stretch>
              </p:blipFill>
              <p:spPr>
                <a:xfrm>
                  <a:off x="2114431" y="4422221"/>
                  <a:ext cx="127440" cy="9766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1" name="Ink 110">
                  <a:extLst>
                    <a:ext uri="{FF2B5EF4-FFF2-40B4-BE49-F238E27FC236}">
                      <a16:creationId xmlns:a16="http://schemas.microsoft.com/office/drawing/2014/main" id="{DCA3C743-FE79-5E37-2125-99E2D3618985}"/>
                    </a:ext>
                  </a:extLst>
                </p14:cNvPr>
                <p14:cNvContentPartPr/>
                <p14:nvPr/>
              </p14:nvContentPartPr>
              <p14:xfrm>
                <a:off x="2034871" y="4382981"/>
                <a:ext cx="740160" cy="621720"/>
              </p14:xfrm>
            </p:contentPart>
          </mc:Choice>
          <mc:Fallback>
            <p:pic>
              <p:nvPicPr>
                <p:cNvPr id="111" name="Ink 110">
                  <a:extLst>
                    <a:ext uri="{FF2B5EF4-FFF2-40B4-BE49-F238E27FC236}">
                      <a16:creationId xmlns:a16="http://schemas.microsoft.com/office/drawing/2014/main" id="{DCA3C743-FE79-5E37-2125-99E2D3618985}"/>
                    </a:ext>
                  </a:extLst>
                </p:cNvPr>
                <p:cNvPicPr/>
                <p:nvPr/>
              </p:nvPicPr>
              <p:blipFill>
                <a:blip r:embed="rId187"/>
                <a:stretch>
                  <a:fillRect/>
                </a:stretch>
              </p:blipFill>
              <p:spPr>
                <a:xfrm>
                  <a:off x="2026231" y="4374341"/>
                  <a:ext cx="757800" cy="6393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Ink 111">
                  <a:extLst>
                    <a:ext uri="{FF2B5EF4-FFF2-40B4-BE49-F238E27FC236}">
                      <a16:creationId xmlns:a16="http://schemas.microsoft.com/office/drawing/2014/main" id="{D8697E53-4AED-2235-430F-7797E1CF9D76}"/>
                    </a:ext>
                  </a:extLst>
                </p14:cNvPr>
                <p14:cNvContentPartPr/>
                <p14:nvPr/>
              </p14:nvContentPartPr>
              <p14:xfrm>
                <a:off x="2715631" y="4636781"/>
                <a:ext cx="74880" cy="92520"/>
              </p14:xfrm>
            </p:contentPart>
          </mc:Choice>
          <mc:Fallback>
            <p:pic>
              <p:nvPicPr>
                <p:cNvPr id="112" name="Ink 111">
                  <a:extLst>
                    <a:ext uri="{FF2B5EF4-FFF2-40B4-BE49-F238E27FC236}">
                      <a16:creationId xmlns:a16="http://schemas.microsoft.com/office/drawing/2014/main" id="{D8697E53-4AED-2235-430F-7797E1CF9D76}"/>
                    </a:ext>
                  </a:extLst>
                </p:cNvPr>
                <p:cNvPicPr/>
                <p:nvPr/>
              </p:nvPicPr>
              <p:blipFill>
                <a:blip r:embed="rId189"/>
                <a:stretch>
                  <a:fillRect/>
                </a:stretch>
              </p:blipFill>
              <p:spPr>
                <a:xfrm>
                  <a:off x="2706991" y="4628141"/>
                  <a:ext cx="925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3" name="Ink 112">
                  <a:extLst>
                    <a:ext uri="{FF2B5EF4-FFF2-40B4-BE49-F238E27FC236}">
                      <a16:creationId xmlns:a16="http://schemas.microsoft.com/office/drawing/2014/main" id="{75533C1F-7D17-CCA3-26BA-103E62A2C3AC}"/>
                    </a:ext>
                  </a:extLst>
                </p14:cNvPr>
                <p14:cNvContentPartPr/>
                <p14:nvPr/>
              </p14:nvContentPartPr>
              <p14:xfrm>
                <a:off x="2195791" y="5200541"/>
                <a:ext cx="210960" cy="325440"/>
              </p14:xfrm>
            </p:contentPart>
          </mc:Choice>
          <mc:Fallback>
            <p:pic>
              <p:nvPicPr>
                <p:cNvPr id="113" name="Ink 112">
                  <a:extLst>
                    <a:ext uri="{FF2B5EF4-FFF2-40B4-BE49-F238E27FC236}">
                      <a16:creationId xmlns:a16="http://schemas.microsoft.com/office/drawing/2014/main" id="{75533C1F-7D17-CCA3-26BA-103E62A2C3AC}"/>
                    </a:ext>
                  </a:extLst>
                </p:cNvPr>
                <p:cNvPicPr/>
                <p:nvPr/>
              </p:nvPicPr>
              <p:blipFill>
                <a:blip r:embed="rId191"/>
                <a:stretch>
                  <a:fillRect/>
                </a:stretch>
              </p:blipFill>
              <p:spPr>
                <a:xfrm>
                  <a:off x="2187151" y="5191541"/>
                  <a:ext cx="2286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4" name="Ink 113">
                  <a:extLst>
                    <a:ext uri="{FF2B5EF4-FFF2-40B4-BE49-F238E27FC236}">
                      <a16:creationId xmlns:a16="http://schemas.microsoft.com/office/drawing/2014/main" id="{599CB964-AE35-1A4B-B8CB-96F1D3BB6EDC}"/>
                    </a:ext>
                  </a:extLst>
                </p14:cNvPr>
                <p14:cNvContentPartPr/>
                <p14:nvPr/>
              </p14:nvContentPartPr>
              <p14:xfrm>
                <a:off x="2467591" y="5114141"/>
                <a:ext cx="298440" cy="311040"/>
              </p14:xfrm>
            </p:contentPart>
          </mc:Choice>
          <mc:Fallback>
            <p:pic>
              <p:nvPicPr>
                <p:cNvPr id="114" name="Ink 113">
                  <a:extLst>
                    <a:ext uri="{FF2B5EF4-FFF2-40B4-BE49-F238E27FC236}">
                      <a16:creationId xmlns:a16="http://schemas.microsoft.com/office/drawing/2014/main" id="{599CB964-AE35-1A4B-B8CB-96F1D3BB6EDC}"/>
                    </a:ext>
                  </a:extLst>
                </p:cNvPr>
                <p:cNvPicPr/>
                <p:nvPr/>
              </p:nvPicPr>
              <p:blipFill>
                <a:blip r:embed="rId193"/>
                <a:stretch>
                  <a:fillRect/>
                </a:stretch>
              </p:blipFill>
              <p:spPr>
                <a:xfrm>
                  <a:off x="2458591" y="5105141"/>
                  <a:ext cx="31608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5" name="Ink 114">
                  <a:extLst>
                    <a:ext uri="{FF2B5EF4-FFF2-40B4-BE49-F238E27FC236}">
                      <a16:creationId xmlns:a16="http://schemas.microsoft.com/office/drawing/2014/main" id="{0BAD65C0-1061-E6A0-69F8-9AA68D1912B8}"/>
                    </a:ext>
                  </a:extLst>
                </p14:cNvPr>
                <p14:cNvContentPartPr/>
                <p14:nvPr/>
              </p14:nvContentPartPr>
              <p14:xfrm>
                <a:off x="2664151" y="5194781"/>
                <a:ext cx="262440" cy="124560"/>
              </p14:xfrm>
            </p:contentPart>
          </mc:Choice>
          <mc:Fallback>
            <p:pic>
              <p:nvPicPr>
                <p:cNvPr id="115" name="Ink 114">
                  <a:extLst>
                    <a:ext uri="{FF2B5EF4-FFF2-40B4-BE49-F238E27FC236}">
                      <a16:creationId xmlns:a16="http://schemas.microsoft.com/office/drawing/2014/main" id="{0BAD65C0-1061-E6A0-69F8-9AA68D1912B8}"/>
                    </a:ext>
                  </a:extLst>
                </p:cNvPr>
                <p:cNvPicPr/>
                <p:nvPr/>
              </p:nvPicPr>
              <p:blipFill>
                <a:blip r:embed="rId195"/>
                <a:stretch>
                  <a:fillRect/>
                </a:stretch>
              </p:blipFill>
              <p:spPr>
                <a:xfrm>
                  <a:off x="2655511" y="5186141"/>
                  <a:ext cx="2800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6" name="Ink 115">
                  <a:extLst>
                    <a:ext uri="{FF2B5EF4-FFF2-40B4-BE49-F238E27FC236}">
                      <a16:creationId xmlns:a16="http://schemas.microsoft.com/office/drawing/2014/main" id="{2F4FD066-E307-7E5F-7854-5D334A468EA3}"/>
                    </a:ext>
                  </a:extLst>
                </p14:cNvPr>
                <p14:cNvContentPartPr/>
                <p14:nvPr/>
              </p14:nvContentPartPr>
              <p14:xfrm>
                <a:off x="2155831" y="5657381"/>
                <a:ext cx="305280" cy="732240"/>
              </p14:xfrm>
            </p:contentPart>
          </mc:Choice>
          <mc:Fallback>
            <p:pic>
              <p:nvPicPr>
                <p:cNvPr id="116" name="Ink 115">
                  <a:extLst>
                    <a:ext uri="{FF2B5EF4-FFF2-40B4-BE49-F238E27FC236}">
                      <a16:creationId xmlns:a16="http://schemas.microsoft.com/office/drawing/2014/main" id="{2F4FD066-E307-7E5F-7854-5D334A468EA3}"/>
                    </a:ext>
                  </a:extLst>
                </p:cNvPr>
                <p:cNvPicPr/>
                <p:nvPr/>
              </p:nvPicPr>
              <p:blipFill>
                <a:blip r:embed="rId197"/>
                <a:stretch>
                  <a:fillRect/>
                </a:stretch>
              </p:blipFill>
              <p:spPr>
                <a:xfrm>
                  <a:off x="2146831" y="5648741"/>
                  <a:ext cx="322920" cy="7498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7" name="Ink 116">
                  <a:extLst>
                    <a:ext uri="{FF2B5EF4-FFF2-40B4-BE49-F238E27FC236}">
                      <a16:creationId xmlns:a16="http://schemas.microsoft.com/office/drawing/2014/main" id="{AB726611-036D-9B9E-ADA6-9C32151E6CB6}"/>
                    </a:ext>
                  </a:extLst>
                </p14:cNvPr>
                <p14:cNvContentPartPr/>
                <p14:nvPr/>
              </p14:nvContentPartPr>
              <p14:xfrm>
                <a:off x="2595751" y="6035381"/>
                <a:ext cx="176040" cy="144360"/>
              </p14:xfrm>
            </p:contentPart>
          </mc:Choice>
          <mc:Fallback>
            <p:pic>
              <p:nvPicPr>
                <p:cNvPr id="117" name="Ink 116">
                  <a:extLst>
                    <a:ext uri="{FF2B5EF4-FFF2-40B4-BE49-F238E27FC236}">
                      <a16:creationId xmlns:a16="http://schemas.microsoft.com/office/drawing/2014/main" id="{AB726611-036D-9B9E-ADA6-9C32151E6CB6}"/>
                    </a:ext>
                  </a:extLst>
                </p:cNvPr>
                <p:cNvPicPr/>
                <p:nvPr/>
              </p:nvPicPr>
              <p:blipFill>
                <a:blip r:embed="rId199"/>
                <a:stretch>
                  <a:fillRect/>
                </a:stretch>
              </p:blipFill>
              <p:spPr>
                <a:xfrm>
                  <a:off x="2586751" y="6026381"/>
                  <a:ext cx="1936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8" name="Ink 117">
                  <a:extLst>
                    <a:ext uri="{FF2B5EF4-FFF2-40B4-BE49-F238E27FC236}">
                      <a16:creationId xmlns:a16="http://schemas.microsoft.com/office/drawing/2014/main" id="{B3FD67FC-119E-6D58-E9FA-53E384EC9989}"/>
                    </a:ext>
                  </a:extLst>
                </p14:cNvPr>
                <p14:cNvContentPartPr/>
                <p14:nvPr/>
              </p14:nvContentPartPr>
              <p14:xfrm>
                <a:off x="2802031" y="6017021"/>
                <a:ext cx="49320" cy="156600"/>
              </p14:xfrm>
            </p:contentPart>
          </mc:Choice>
          <mc:Fallback>
            <p:pic>
              <p:nvPicPr>
                <p:cNvPr id="118" name="Ink 117">
                  <a:extLst>
                    <a:ext uri="{FF2B5EF4-FFF2-40B4-BE49-F238E27FC236}">
                      <a16:creationId xmlns:a16="http://schemas.microsoft.com/office/drawing/2014/main" id="{B3FD67FC-119E-6D58-E9FA-53E384EC9989}"/>
                    </a:ext>
                  </a:extLst>
                </p:cNvPr>
                <p:cNvPicPr/>
                <p:nvPr/>
              </p:nvPicPr>
              <p:blipFill>
                <a:blip r:embed="rId201"/>
                <a:stretch>
                  <a:fillRect/>
                </a:stretch>
              </p:blipFill>
              <p:spPr>
                <a:xfrm>
                  <a:off x="2793031" y="6008381"/>
                  <a:ext cx="669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9" name="Ink 118">
                  <a:extLst>
                    <a:ext uri="{FF2B5EF4-FFF2-40B4-BE49-F238E27FC236}">
                      <a16:creationId xmlns:a16="http://schemas.microsoft.com/office/drawing/2014/main" id="{A16CDFB2-880E-C53A-D091-C8BDD7EDCCF8}"/>
                    </a:ext>
                  </a:extLst>
                </p14:cNvPr>
                <p14:cNvContentPartPr/>
                <p14:nvPr/>
              </p14:nvContentPartPr>
              <p14:xfrm>
                <a:off x="2802031" y="5867621"/>
                <a:ext cx="168120" cy="268560"/>
              </p14:xfrm>
            </p:contentPart>
          </mc:Choice>
          <mc:Fallback>
            <p:pic>
              <p:nvPicPr>
                <p:cNvPr id="119" name="Ink 118">
                  <a:extLst>
                    <a:ext uri="{FF2B5EF4-FFF2-40B4-BE49-F238E27FC236}">
                      <a16:creationId xmlns:a16="http://schemas.microsoft.com/office/drawing/2014/main" id="{A16CDFB2-880E-C53A-D091-C8BDD7EDCCF8}"/>
                    </a:ext>
                  </a:extLst>
                </p:cNvPr>
                <p:cNvPicPr/>
                <p:nvPr/>
              </p:nvPicPr>
              <p:blipFill>
                <a:blip r:embed="rId203"/>
                <a:stretch>
                  <a:fillRect/>
                </a:stretch>
              </p:blipFill>
              <p:spPr>
                <a:xfrm>
                  <a:off x="2793031" y="5858981"/>
                  <a:ext cx="1857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0" name="Ink 119">
                  <a:extLst>
                    <a:ext uri="{FF2B5EF4-FFF2-40B4-BE49-F238E27FC236}">
                      <a16:creationId xmlns:a16="http://schemas.microsoft.com/office/drawing/2014/main" id="{5FC922D8-DCD5-B46F-A316-F67847FE5966}"/>
                    </a:ext>
                  </a:extLst>
                </p14:cNvPr>
                <p14:cNvContentPartPr/>
                <p14:nvPr/>
              </p14:nvContentPartPr>
              <p14:xfrm>
                <a:off x="2929831" y="5973101"/>
                <a:ext cx="181440" cy="168120"/>
              </p14:xfrm>
            </p:contentPart>
          </mc:Choice>
          <mc:Fallback>
            <p:pic>
              <p:nvPicPr>
                <p:cNvPr id="120" name="Ink 119">
                  <a:extLst>
                    <a:ext uri="{FF2B5EF4-FFF2-40B4-BE49-F238E27FC236}">
                      <a16:creationId xmlns:a16="http://schemas.microsoft.com/office/drawing/2014/main" id="{5FC922D8-DCD5-B46F-A316-F67847FE5966}"/>
                    </a:ext>
                  </a:extLst>
                </p:cNvPr>
                <p:cNvPicPr/>
                <p:nvPr/>
              </p:nvPicPr>
              <p:blipFill>
                <a:blip r:embed="rId205"/>
                <a:stretch>
                  <a:fillRect/>
                </a:stretch>
              </p:blipFill>
              <p:spPr>
                <a:xfrm>
                  <a:off x="2920831" y="5964101"/>
                  <a:ext cx="19908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1" name="Ink 120">
                  <a:extLst>
                    <a:ext uri="{FF2B5EF4-FFF2-40B4-BE49-F238E27FC236}">
                      <a16:creationId xmlns:a16="http://schemas.microsoft.com/office/drawing/2014/main" id="{9DC88445-7ECD-6967-7957-E1538B1442E9}"/>
                    </a:ext>
                  </a:extLst>
                </p14:cNvPr>
                <p14:cNvContentPartPr/>
                <p14:nvPr/>
              </p14:nvContentPartPr>
              <p14:xfrm>
                <a:off x="3110911" y="5776901"/>
                <a:ext cx="6480" cy="4680"/>
              </p14:xfrm>
            </p:contentPart>
          </mc:Choice>
          <mc:Fallback>
            <p:pic>
              <p:nvPicPr>
                <p:cNvPr id="121" name="Ink 120">
                  <a:extLst>
                    <a:ext uri="{FF2B5EF4-FFF2-40B4-BE49-F238E27FC236}">
                      <a16:creationId xmlns:a16="http://schemas.microsoft.com/office/drawing/2014/main" id="{9DC88445-7ECD-6967-7957-E1538B1442E9}"/>
                    </a:ext>
                  </a:extLst>
                </p:cNvPr>
                <p:cNvPicPr/>
                <p:nvPr/>
              </p:nvPicPr>
              <p:blipFill>
                <a:blip r:embed="rId207"/>
                <a:stretch>
                  <a:fillRect/>
                </a:stretch>
              </p:blipFill>
              <p:spPr>
                <a:xfrm>
                  <a:off x="3101911" y="5767901"/>
                  <a:ext cx="241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2" name="Ink 121">
                  <a:extLst>
                    <a:ext uri="{FF2B5EF4-FFF2-40B4-BE49-F238E27FC236}">
                      <a16:creationId xmlns:a16="http://schemas.microsoft.com/office/drawing/2014/main" id="{7DF36C03-DB1A-270F-5A9F-47EB75E187E9}"/>
                    </a:ext>
                  </a:extLst>
                </p14:cNvPr>
                <p14:cNvContentPartPr/>
                <p14:nvPr/>
              </p14:nvContentPartPr>
              <p14:xfrm>
                <a:off x="3183631" y="5712101"/>
                <a:ext cx="394560" cy="403200"/>
              </p14:xfrm>
            </p:contentPart>
          </mc:Choice>
          <mc:Fallback>
            <p:pic>
              <p:nvPicPr>
                <p:cNvPr id="122" name="Ink 121">
                  <a:extLst>
                    <a:ext uri="{FF2B5EF4-FFF2-40B4-BE49-F238E27FC236}">
                      <a16:creationId xmlns:a16="http://schemas.microsoft.com/office/drawing/2014/main" id="{7DF36C03-DB1A-270F-5A9F-47EB75E187E9}"/>
                    </a:ext>
                  </a:extLst>
                </p:cNvPr>
                <p:cNvPicPr/>
                <p:nvPr/>
              </p:nvPicPr>
              <p:blipFill>
                <a:blip r:embed="rId209"/>
                <a:stretch>
                  <a:fillRect/>
                </a:stretch>
              </p:blipFill>
              <p:spPr>
                <a:xfrm>
                  <a:off x="3174991" y="5703461"/>
                  <a:ext cx="41220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3" name="Ink 122">
                  <a:extLst>
                    <a:ext uri="{FF2B5EF4-FFF2-40B4-BE49-F238E27FC236}">
                      <a16:creationId xmlns:a16="http://schemas.microsoft.com/office/drawing/2014/main" id="{2D348AA0-E038-C28E-BB48-356E060E6CF5}"/>
                    </a:ext>
                  </a:extLst>
                </p14:cNvPr>
                <p14:cNvContentPartPr/>
                <p14:nvPr/>
              </p14:nvContentPartPr>
              <p14:xfrm>
                <a:off x="3588991" y="5820821"/>
                <a:ext cx="49680" cy="283320"/>
              </p14:xfrm>
            </p:contentPart>
          </mc:Choice>
          <mc:Fallback>
            <p:pic>
              <p:nvPicPr>
                <p:cNvPr id="123" name="Ink 122">
                  <a:extLst>
                    <a:ext uri="{FF2B5EF4-FFF2-40B4-BE49-F238E27FC236}">
                      <a16:creationId xmlns:a16="http://schemas.microsoft.com/office/drawing/2014/main" id="{2D348AA0-E038-C28E-BB48-356E060E6CF5}"/>
                    </a:ext>
                  </a:extLst>
                </p:cNvPr>
                <p:cNvPicPr/>
                <p:nvPr/>
              </p:nvPicPr>
              <p:blipFill>
                <a:blip r:embed="rId211"/>
                <a:stretch>
                  <a:fillRect/>
                </a:stretch>
              </p:blipFill>
              <p:spPr>
                <a:xfrm>
                  <a:off x="3579991" y="5811821"/>
                  <a:ext cx="6732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4" name="Ink 123">
                  <a:extLst>
                    <a:ext uri="{FF2B5EF4-FFF2-40B4-BE49-F238E27FC236}">
                      <a16:creationId xmlns:a16="http://schemas.microsoft.com/office/drawing/2014/main" id="{2927ED53-B7DC-47FA-5B8C-54B7676EF7A4}"/>
                    </a:ext>
                  </a:extLst>
                </p14:cNvPr>
                <p14:cNvContentPartPr/>
                <p14:nvPr/>
              </p14:nvContentPartPr>
              <p14:xfrm>
                <a:off x="3696991" y="5843501"/>
                <a:ext cx="331920" cy="230400"/>
              </p14:xfrm>
            </p:contentPart>
          </mc:Choice>
          <mc:Fallback>
            <p:pic>
              <p:nvPicPr>
                <p:cNvPr id="124" name="Ink 123">
                  <a:extLst>
                    <a:ext uri="{FF2B5EF4-FFF2-40B4-BE49-F238E27FC236}">
                      <a16:creationId xmlns:a16="http://schemas.microsoft.com/office/drawing/2014/main" id="{2927ED53-B7DC-47FA-5B8C-54B7676EF7A4}"/>
                    </a:ext>
                  </a:extLst>
                </p:cNvPr>
                <p:cNvPicPr/>
                <p:nvPr/>
              </p:nvPicPr>
              <p:blipFill>
                <a:blip r:embed="rId213"/>
                <a:stretch>
                  <a:fillRect/>
                </a:stretch>
              </p:blipFill>
              <p:spPr>
                <a:xfrm>
                  <a:off x="3687991" y="5834861"/>
                  <a:ext cx="3495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5" name="Ink 124">
                  <a:extLst>
                    <a:ext uri="{FF2B5EF4-FFF2-40B4-BE49-F238E27FC236}">
                      <a16:creationId xmlns:a16="http://schemas.microsoft.com/office/drawing/2014/main" id="{53DA6B90-6E2B-2145-20CA-E56FF921F01B}"/>
                    </a:ext>
                  </a:extLst>
                </p14:cNvPr>
                <p14:cNvContentPartPr/>
                <p14:nvPr/>
              </p14:nvContentPartPr>
              <p14:xfrm>
                <a:off x="4062751" y="5717861"/>
                <a:ext cx="67680" cy="311400"/>
              </p14:xfrm>
            </p:contentPart>
          </mc:Choice>
          <mc:Fallback>
            <p:pic>
              <p:nvPicPr>
                <p:cNvPr id="125" name="Ink 124">
                  <a:extLst>
                    <a:ext uri="{FF2B5EF4-FFF2-40B4-BE49-F238E27FC236}">
                      <a16:creationId xmlns:a16="http://schemas.microsoft.com/office/drawing/2014/main" id="{53DA6B90-6E2B-2145-20CA-E56FF921F01B}"/>
                    </a:ext>
                  </a:extLst>
                </p:cNvPr>
                <p:cNvPicPr/>
                <p:nvPr/>
              </p:nvPicPr>
              <p:blipFill>
                <a:blip r:embed="rId215"/>
                <a:stretch>
                  <a:fillRect/>
                </a:stretch>
              </p:blipFill>
              <p:spPr>
                <a:xfrm>
                  <a:off x="4054111" y="5708861"/>
                  <a:ext cx="8532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6" name="Ink 125">
                  <a:extLst>
                    <a:ext uri="{FF2B5EF4-FFF2-40B4-BE49-F238E27FC236}">
                      <a16:creationId xmlns:a16="http://schemas.microsoft.com/office/drawing/2014/main" id="{2FDB1DF1-85EF-3332-7403-6535E2470DA7}"/>
                    </a:ext>
                  </a:extLst>
                </p14:cNvPr>
                <p14:cNvContentPartPr/>
                <p14:nvPr/>
              </p14:nvContentPartPr>
              <p14:xfrm>
                <a:off x="4048711" y="5741621"/>
                <a:ext cx="198360" cy="281520"/>
              </p14:xfrm>
            </p:contentPart>
          </mc:Choice>
          <mc:Fallback>
            <p:pic>
              <p:nvPicPr>
                <p:cNvPr id="126" name="Ink 125">
                  <a:extLst>
                    <a:ext uri="{FF2B5EF4-FFF2-40B4-BE49-F238E27FC236}">
                      <a16:creationId xmlns:a16="http://schemas.microsoft.com/office/drawing/2014/main" id="{2FDB1DF1-85EF-3332-7403-6535E2470DA7}"/>
                    </a:ext>
                  </a:extLst>
                </p:cNvPr>
                <p:cNvPicPr/>
                <p:nvPr/>
              </p:nvPicPr>
              <p:blipFill>
                <a:blip r:embed="rId217"/>
                <a:stretch>
                  <a:fillRect/>
                </a:stretch>
              </p:blipFill>
              <p:spPr>
                <a:xfrm>
                  <a:off x="4040071" y="5732621"/>
                  <a:ext cx="2160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7" name="Ink 126">
                  <a:extLst>
                    <a:ext uri="{FF2B5EF4-FFF2-40B4-BE49-F238E27FC236}">
                      <a16:creationId xmlns:a16="http://schemas.microsoft.com/office/drawing/2014/main" id="{8F0D246F-39DC-04F2-4A22-45F27B30D2FE}"/>
                    </a:ext>
                  </a:extLst>
                </p14:cNvPr>
                <p14:cNvContentPartPr/>
                <p14:nvPr/>
              </p14:nvContentPartPr>
              <p14:xfrm>
                <a:off x="4394311" y="5857181"/>
                <a:ext cx="278640" cy="177480"/>
              </p14:xfrm>
            </p:contentPart>
          </mc:Choice>
          <mc:Fallback>
            <p:pic>
              <p:nvPicPr>
                <p:cNvPr id="127" name="Ink 126">
                  <a:extLst>
                    <a:ext uri="{FF2B5EF4-FFF2-40B4-BE49-F238E27FC236}">
                      <a16:creationId xmlns:a16="http://schemas.microsoft.com/office/drawing/2014/main" id="{8F0D246F-39DC-04F2-4A22-45F27B30D2FE}"/>
                    </a:ext>
                  </a:extLst>
                </p:cNvPr>
                <p:cNvPicPr/>
                <p:nvPr/>
              </p:nvPicPr>
              <p:blipFill>
                <a:blip r:embed="rId219"/>
                <a:stretch>
                  <a:fillRect/>
                </a:stretch>
              </p:blipFill>
              <p:spPr>
                <a:xfrm>
                  <a:off x="4385311" y="5848541"/>
                  <a:ext cx="2962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8" name="Ink 127">
                  <a:extLst>
                    <a:ext uri="{FF2B5EF4-FFF2-40B4-BE49-F238E27FC236}">
                      <a16:creationId xmlns:a16="http://schemas.microsoft.com/office/drawing/2014/main" id="{537E1FE0-5E1D-E333-FABE-A18523F83657}"/>
                    </a:ext>
                  </a:extLst>
                </p14:cNvPr>
                <p14:cNvContentPartPr/>
                <p14:nvPr/>
              </p14:nvContentPartPr>
              <p14:xfrm>
                <a:off x="2800951" y="6154181"/>
                <a:ext cx="2799720" cy="168480"/>
              </p14:xfrm>
            </p:contentPart>
          </mc:Choice>
          <mc:Fallback>
            <p:pic>
              <p:nvPicPr>
                <p:cNvPr id="128" name="Ink 127">
                  <a:extLst>
                    <a:ext uri="{FF2B5EF4-FFF2-40B4-BE49-F238E27FC236}">
                      <a16:creationId xmlns:a16="http://schemas.microsoft.com/office/drawing/2014/main" id="{537E1FE0-5E1D-E333-FABE-A18523F83657}"/>
                    </a:ext>
                  </a:extLst>
                </p:cNvPr>
                <p:cNvPicPr/>
                <p:nvPr/>
              </p:nvPicPr>
              <p:blipFill>
                <a:blip r:embed="rId221"/>
                <a:stretch>
                  <a:fillRect/>
                </a:stretch>
              </p:blipFill>
              <p:spPr>
                <a:xfrm>
                  <a:off x="2791951" y="6145541"/>
                  <a:ext cx="28173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0" name="Ink 129">
                  <a:extLst>
                    <a:ext uri="{FF2B5EF4-FFF2-40B4-BE49-F238E27FC236}">
                      <a16:creationId xmlns:a16="http://schemas.microsoft.com/office/drawing/2014/main" id="{D5549F8F-4628-0C67-5BF5-AFCE3FC8C253}"/>
                    </a:ext>
                  </a:extLst>
                </p14:cNvPr>
                <p14:cNvContentPartPr/>
                <p14:nvPr/>
              </p14:nvContentPartPr>
              <p14:xfrm>
                <a:off x="6648631" y="1609901"/>
                <a:ext cx="193680" cy="311040"/>
              </p14:xfrm>
            </p:contentPart>
          </mc:Choice>
          <mc:Fallback>
            <p:pic>
              <p:nvPicPr>
                <p:cNvPr id="130" name="Ink 129">
                  <a:extLst>
                    <a:ext uri="{FF2B5EF4-FFF2-40B4-BE49-F238E27FC236}">
                      <a16:creationId xmlns:a16="http://schemas.microsoft.com/office/drawing/2014/main" id="{D5549F8F-4628-0C67-5BF5-AFCE3FC8C253}"/>
                    </a:ext>
                  </a:extLst>
                </p:cNvPr>
                <p:cNvPicPr/>
                <p:nvPr/>
              </p:nvPicPr>
              <p:blipFill>
                <a:blip r:embed="rId223"/>
                <a:stretch>
                  <a:fillRect/>
                </a:stretch>
              </p:blipFill>
              <p:spPr>
                <a:xfrm>
                  <a:off x="6639991" y="1601261"/>
                  <a:ext cx="2113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1" name="Ink 130">
                  <a:extLst>
                    <a:ext uri="{FF2B5EF4-FFF2-40B4-BE49-F238E27FC236}">
                      <a16:creationId xmlns:a16="http://schemas.microsoft.com/office/drawing/2014/main" id="{49870612-2308-E3E3-2E61-9BE44BC8D9B9}"/>
                    </a:ext>
                  </a:extLst>
                </p14:cNvPr>
                <p14:cNvContentPartPr/>
                <p14:nvPr/>
              </p14:nvContentPartPr>
              <p14:xfrm>
                <a:off x="6921511" y="1476341"/>
                <a:ext cx="269280" cy="478440"/>
              </p14:xfrm>
            </p:contentPart>
          </mc:Choice>
          <mc:Fallback>
            <p:pic>
              <p:nvPicPr>
                <p:cNvPr id="131" name="Ink 130">
                  <a:extLst>
                    <a:ext uri="{FF2B5EF4-FFF2-40B4-BE49-F238E27FC236}">
                      <a16:creationId xmlns:a16="http://schemas.microsoft.com/office/drawing/2014/main" id="{49870612-2308-E3E3-2E61-9BE44BC8D9B9}"/>
                    </a:ext>
                  </a:extLst>
                </p:cNvPr>
                <p:cNvPicPr/>
                <p:nvPr/>
              </p:nvPicPr>
              <p:blipFill>
                <a:blip r:embed="rId225"/>
                <a:stretch>
                  <a:fillRect/>
                </a:stretch>
              </p:blipFill>
              <p:spPr>
                <a:xfrm>
                  <a:off x="6912871" y="1467701"/>
                  <a:ext cx="28692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2" name="Ink 131">
                  <a:extLst>
                    <a:ext uri="{FF2B5EF4-FFF2-40B4-BE49-F238E27FC236}">
                      <a16:creationId xmlns:a16="http://schemas.microsoft.com/office/drawing/2014/main" id="{6C087F27-30D3-8283-4D5E-63D9F04E12CE}"/>
                    </a:ext>
                  </a:extLst>
                </p14:cNvPr>
                <p14:cNvContentPartPr/>
                <p14:nvPr/>
              </p14:nvContentPartPr>
              <p14:xfrm>
                <a:off x="7285471" y="1687301"/>
                <a:ext cx="81000" cy="371160"/>
              </p14:xfrm>
            </p:contentPart>
          </mc:Choice>
          <mc:Fallback>
            <p:pic>
              <p:nvPicPr>
                <p:cNvPr id="132" name="Ink 131">
                  <a:extLst>
                    <a:ext uri="{FF2B5EF4-FFF2-40B4-BE49-F238E27FC236}">
                      <a16:creationId xmlns:a16="http://schemas.microsoft.com/office/drawing/2014/main" id="{6C087F27-30D3-8283-4D5E-63D9F04E12CE}"/>
                    </a:ext>
                  </a:extLst>
                </p:cNvPr>
                <p:cNvPicPr/>
                <p:nvPr/>
              </p:nvPicPr>
              <p:blipFill>
                <a:blip r:embed="rId227"/>
                <a:stretch>
                  <a:fillRect/>
                </a:stretch>
              </p:blipFill>
              <p:spPr>
                <a:xfrm>
                  <a:off x="7276471" y="1678661"/>
                  <a:ext cx="9864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3" name="Ink 132">
                  <a:extLst>
                    <a:ext uri="{FF2B5EF4-FFF2-40B4-BE49-F238E27FC236}">
                      <a16:creationId xmlns:a16="http://schemas.microsoft.com/office/drawing/2014/main" id="{D75FE1B8-093E-D480-FC35-A2555B15227B}"/>
                    </a:ext>
                  </a:extLst>
                </p14:cNvPr>
                <p14:cNvContentPartPr/>
                <p14:nvPr/>
              </p14:nvContentPartPr>
              <p14:xfrm>
                <a:off x="7255951" y="1493981"/>
                <a:ext cx="12960" cy="30600"/>
              </p14:xfrm>
            </p:contentPart>
          </mc:Choice>
          <mc:Fallback>
            <p:pic>
              <p:nvPicPr>
                <p:cNvPr id="133" name="Ink 132">
                  <a:extLst>
                    <a:ext uri="{FF2B5EF4-FFF2-40B4-BE49-F238E27FC236}">
                      <a16:creationId xmlns:a16="http://schemas.microsoft.com/office/drawing/2014/main" id="{D75FE1B8-093E-D480-FC35-A2555B15227B}"/>
                    </a:ext>
                  </a:extLst>
                </p:cNvPr>
                <p:cNvPicPr/>
                <p:nvPr/>
              </p:nvPicPr>
              <p:blipFill>
                <a:blip r:embed="rId229"/>
                <a:stretch>
                  <a:fillRect/>
                </a:stretch>
              </p:blipFill>
              <p:spPr>
                <a:xfrm>
                  <a:off x="7247311" y="1484981"/>
                  <a:ext cx="306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5" name="Ink 134">
                  <a:extLst>
                    <a:ext uri="{FF2B5EF4-FFF2-40B4-BE49-F238E27FC236}">
                      <a16:creationId xmlns:a16="http://schemas.microsoft.com/office/drawing/2014/main" id="{D873994B-ED8D-0F35-6449-1EE5BC2C1126}"/>
                    </a:ext>
                  </a:extLst>
                </p14:cNvPr>
                <p14:cNvContentPartPr/>
                <p14:nvPr/>
              </p14:nvContentPartPr>
              <p14:xfrm>
                <a:off x="7885231" y="1860101"/>
                <a:ext cx="42840" cy="37800"/>
              </p14:xfrm>
            </p:contentPart>
          </mc:Choice>
          <mc:Fallback>
            <p:pic>
              <p:nvPicPr>
                <p:cNvPr id="135" name="Ink 134">
                  <a:extLst>
                    <a:ext uri="{FF2B5EF4-FFF2-40B4-BE49-F238E27FC236}">
                      <a16:creationId xmlns:a16="http://schemas.microsoft.com/office/drawing/2014/main" id="{D873994B-ED8D-0F35-6449-1EE5BC2C1126}"/>
                    </a:ext>
                  </a:extLst>
                </p:cNvPr>
                <p:cNvPicPr/>
                <p:nvPr/>
              </p:nvPicPr>
              <p:blipFill>
                <a:blip r:embed="rId231"/>
                <a:stretch>
                  <a:fillRect/>
                </a:stretch>
              </p:blipFill>
              <p:spPr>
                <a:xfrm>
                  <a:off x="7876591" y="1851101"/>
                  <a:ext cx="604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6" name="Ink 135">
                  <a:extLst>
                    <a:ext uri="{FF2B5EF4-FFF2-40B4-BE49-F238E27FC236}">
                      <a16:creationId xmlns:a16="http://schemas.microsoft.com/office/drawing/2014/main" id="{73FA8481-FB11-AB4D-040B-4163524D89F2}"/>
                    </a:ext>
                  </a:extLst>
                </p14:cNvPr>
                <p14:cNvContentPartPr/>
                <p14:nvPr/>
              </p14:nvContentPartPr>
              <p14:xfrm>
                <a:off x="7536391" y="1761821"/>
                <a:ext cx="2121480" cy="579240"/>
              </p14:xfrm>
            </p:contentPart>
          </mc:Choice>
          <mc:Fallback>
            <p:pic>
              <p:nvPicPr>
                <p:cNvPr id="136" name="Ink 135">
                  <a:extLst>
                    <a:ext uri="{FF2B5EF4-FFF2-40B4-BE49-F238E27FC236}">
                      <a16:creationId xmlns:a16="http://schemas.microsoft.com/office/drawing/2014/main" id="{73FA8481-FB11-AB4D-040B-4163524D89F2}"/>
                    </a:ext>
                  </a:extLst>
                </p:cNvPr>
                <p:cNvPicPr/>
                <p:nvPr/>
              </p:nvPicPr>
              <p:blipFill>
                <a:blip r:embed="rId233"/>
                <a:stretch>
                  <a:fillRect/>
                </a:stretch>
              </p:blipFill>
              <p:spPr>
                <a:xfrm>
                  <a:off x="7527751" y="1752821"/>
                  <a:ext cx="2139120" cy="5968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7" name="Ink 136">
                  <a:extLst>
                    <a:ext uri="{FF2B5EF4-FFF2-40B4-BE49-F238E27FC236}">
                      <a16:creationId xmlns:a16="http://schemas.microsoft.com/office/drawing/2014/main" id="{A7FEC30D-F7B5-E118-CC8F-D64782A5F81F}"/>
                    </a:ext>
                  </a:extLst>
                </p14:cNvPr>
                <p14:cNvContentPartPr/>
                <p14:nvPr/>
              </p14:nvContentPartPr>
              <p14:xfrm>
                <a:off x="9537271" y="2166101"/>
                <a:ext cx="195480" cy="214200"/>
              </p14:xfrm>
            </p:contentPart>
          </mc:Choice>
          <mc:Fallback>
            <p:pic>
              <p:nvPicPr>
                <p:cNvPr id="137" name="Ink 136">
                  <a:extLst>
                    <a:ext uri="{FF2B5EF4-FFF2-40B4-BE49-F238E27FC236}">
                      <a16:creationId xmlns:a16="http://schemas.microsoft.com/office/drawing/2014/main" id="{A7FEC30D-F7B5-E118-CC8F-D64782A5F81F}"/>
                    </a:ext>
                  </a:extLst>
                </p:cNvPr>
                <p:cNvPicPr/>
                <p:nvPr/>
              </p:nvPicPr>
              <p:blipFill>
                <a:blip r:embed="rId235"/>
                <a:stretch>
                  <a:fillRect/>
                </a:stretch>
              </p:blipFill>
              <p:spPr>
                <a:xfrm>
                  <a:off x="9528631" y="2157101"/>
                  <a:ext cx="2131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8" name="Ink 137">
                  <a:extLst>
                    <a:ext uri="{FF2B5EF4-FFF2-40B4-BE49-F238E27FC236}">
                      <a16:creationId xmlns:a16="http://schemas.microsoft.com/office/drawing/2014/main" id="{2BB43296-DC0A-8A20-A4AF-BBA0E37F3252}"/>
                    </a:ext>
                  </a:extLst>
                </p14:cNvPr>
                <p14:cNvContentPartPr/>
                <p14:nvPr/>
              </p14:nvContentPartPr>
              <p14:xfrm>
                <a:off x="7370791" y="1958741"/>
                <a:ext cx="2451600" cy="666720"/>
              </p14:xfrm>
            </p:contentPart>
          </mc:Choice>
          <mc:Fallback>
            <p:pic>
              <p:nvPicPr>
                <p:cNvPr id="138" name="Ink 137">
                  <a:extLst>
                    <a:ext uri="{FF2B5EF4-FFF2-40B4-BE49-F238E27FC236}">
                      <a16:creationId xmlns:a16="http://schemas.microsoft.com/office/drawing/2014/main" id="{2BB43296-DC0A-8A20-A4AF-BBA0E37F3252}"/>
                    </a:ext>
                  </a:extLst>
                </p:cNvPr>
                <p:cNvPicPr/>
                <p:nvPr/>
              </p:nvPicPr>
              <p:blipFill>
                <a:blip r:embed="rId237"/>
                <a:stretch>
                  <a:fillRect/>
                </a:stretch>
              </p:blipFill>
              <p:spPr>
                <a:xfrm>
                  <a:off x="7362151" y="1950101"/>
                  <a:ext cx="2469240" cy="684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9" name="Ink 138">
                  <a:extLst>
                    <a:ext uri="{FF2B5EF4-FFF2-40B4-BE49-F238E27FC236}">
                      <a16:creationId xmlns:a16="http://schemas.microsoft.com/office/drawing/2014/main" id="{CE7922BC-1DD2-D9AB-CFB1-F0686B2741C1}"/>
                    </a:ext>
                  </a:extLst>
                </p14:cNvPr>
                <p14:cNvContentPartPr/>
                <p14:nvPr/>
              </p14:nvContentPartPr>
              <p14:xfrm>
                <a:off x="7573471" y="1965941"/>
                <a:ext cx="113400" cy="156600"/>
              </p14:xfrm>
            </p:contentPart>
          </mc:Choice>
          <mc:Fallback>
            <p:pic>
              <p:nvPicPr>
                <p:cNvPr id="139" name="Ink 138">
                  <a:extLst>
                    <a:ext uri="{FF2B5EF4-FFF2-40B4-BE49-F238E27FC236}">
                      <a16:creationId xmlns:a16="http://schemas.microsoft.com/office/drawing/2014/main" id="{CE7922BC-1DD2-D9AB-CFB1-F0686B2741C1}"/>
                    </a:ext>
                  </a:extLst>
                </p:cNvPr>
                <p:cNvPicPr/>
                <p:nvPr/>
              </p:nvPicPr>
              <p:blipFill>
                <a:blip r:embed="rId239"/>
                <a:stretch>
                  <a:fillRect/>
                </a:stretch>
              </p:blipFill>
              <p:spPr>
                <a:xfrm>
                  <a:off x="7564471" y="1957301"/>
                  <a:ext cx="1310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1" name="Ink 140">
                  <a:extLst>
                    <a:ext uri="{FF2B5EF4-FFF2-40B4-BE49-F238E27FC236}">
                      <a16:creationId xmlns:a16="http://schemas.microsoft.com/office/drawing/2014/main" id="{A638563F-5663-B65C-CAB6-CEF3706996F4}"/>
                    </a:ext>
                  </a:extLst>
                </p14:cNvPr>
                <p14:cNvContentPartPr/>
                <p14:nvPr/>
              </p14:nvContentPartPr>
              <p14:xfrm>
                <a:off x="5908831" y="3548861"/>
                <a:ext cx="928440" cy="77040"/>
              </p14:xfrm>
            </p:contentPart>
          </mc:Choice>
          <mc:Fallback>
            <p:pic>
              <p:nvPicPr>
                <p:cNvPr id="141" name="Ink 140">
                  <a:extLst>
                    <a:ext uri="{FF2B5EF4-FFF2-40B4-BE49-F238E27FC236}">
                      <a16:creationId xmlns:a16="http://schemas.microsoft.com/office/drawing/2014/main" id="{A638563F-5663-B65C-CAB6-CEF3706996F4}"/>
                    </a:ext>
                  </a:extLst>
                </p:cNvPr>
                <p:cNvPicPr/>
                <p:nvPr/>
              </p:nvPicPr>
              <p:blipFill>
                <a:blip r:embed="rId241"/>
                <a:stretch>
                  <a:fillRect/>
                </a:stretch>
              </p:blipFill>
              <p:spPr>
                <a:xfrm>
                  <a:off x="5899831" y="3540221"/>
                  <a:ext cx="9460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2" name="Ink 141">
                  <a:extLst>
                    <a:ext uri="{FF2B5EF4-FFF2-40B4-BE49-F238E27FC236}">
                      <a16:creationId xmlns:a16="http://schemas.microsoft.com/office/drawing/2014/main" id="{55DF0A7D-BD1D-A789-281E-B6596EA1DC57}"/>
                    </a:ext>
                  </a:extLst>
                </p14:cNvPr>
                <p14:cNvContentPartPr/>
                <p14:nvPr/>
              </p14:nvContentPartPr>
              <p14:xfrm>
                <a:off x="1117231" y="1746701"/>
                <a:ext cx="1954800" cy="1553760"/>
              </p14:xfrm>
            </p:contentPart>
          </mc:Choice>
          <mc:Fallback>
            <p:pic>
              <p:nvPicPr>
                <p:cNvPr id="142" name="Ink 141">
                  <a:extLst>
                    <a:ext uri="{FF2B5EF4-FFF2-40B4-BE49-F238E27FC236}">
                      <a16:creationId xmlns:a16="http://schemas.microsoft.com/office/drawing/2014/main" id="{55DF0A7D-BD1D-A789-281E-B6596EA1DC57}"/>
                    </a:ext>
                  </a:extLst>
                </p:cNvPr>
                <p:cNvPicPr/>
                <p:nvPr/>
              </p:nvPicPr>
              <p:blipFill>
                <a:blip r:embed="rId243"/>
                <a:stretch>
                  <a:fillRect/>
                </a:stretch>
              </p:blipFill>
              <p:spPr>
                <a:xfrm>
                  <a:off x="1108591" y="1738061"/>
                  <a:ext cx="1972440" cy="15714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3" name="Ink 142">
                  <a:extLst>
                    <a:ext uri="{FF2B5EF4-FFF2-40B4-BE49-F238E27FC236}">
                      <a16:creationId xmlns:a16="http://schemas.microsoft.com/office/drawing/2014/main" id="{5E475721-99C2-EBD0-905D-3B9BF041D229}"/>
                    </a:ext>
                  </a:extLst>
                </p14:cNvPr>
                <p14:cNvContentPartPr/>
                <p14:nvPr/>
              </p14:nvContentPartPr>
              <p14:xfrm>
                <a:off x="933631" y="2359421"/>
                <a:ext cx="1967040" cy="1053360"/>
              </p14:xfrm>
            </p:contentPart>
          </mc:Choice>
          <mc:Fallback>
            <p:pic>
              <p:nvPicPr>
                <p:cNvPr id="143" name="Ink 142">
                  <a:extLst>
                    <a:ext uri="{FF2B5EF4-FFF2-40B4-BE49-F238E27FC236}">
                      <a16:creationId xmlns:a16="http://schemas.microsoft.com/office/drawing/2014/main" id="{5E475721-99C2-EBD0-905D-3B9BF041D229}"/>
                    </a:ext>
                  </a:extLst>
                </p:cNvPr>
                <p:cNvPicPr/>
                <p:nvPr/>
              </p:nvPicPr>
              <p:blipFill>
                <a:blip r:embed="rId245"/>
                <a:stretch>
                  <a:fillRect/>
                </a:stretch>
              </p:blipFill>
              <p:spPr>
                <a:xfrm>
                  <a:off x="924991" y="2350781"/>
                  <a:ext cx="1984680" cy="10710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4" name="Ink 143">
                  <a:extLst>
                    <a:ext uri="{FF2B5EF4-FFF2-40B4-BE49-F238E27FC236}">
                      <a16:creationId xmlns:a16="http://schemas.microsoft.com/office/drawing/2014/main" id="{521AAAF0-218C-F99C-0EC2-CD99D836D429}"/>
                    </a:ext>
                  </a:extLst>
                </p14:cNvPr>
                <p14:cNvContentPartPr/>
                <p14:nvPr/>
              </p14:nvContentPartPr>
              <p14:xfrm>
                <a:off x="1887631" y="3147461"/>
                <a:ext cx="1253160" cy="407520"/>
              </p14:xfrm>
            </p:contentPart>
          </mc:Choice>
          <mc:Fallback>
            <p:pic>
              <p:nvPicPr>
                <p:cNvPr id="144" name="Ink 143">
                  <a:extLst>
                    <a:ext uri="{FF2B5EF4-FFF2-40B4-BE49-F238E27FC236}">
                      <a16:creationId xmlns:a16="http://schemas.microsoft.com/office/drawing/2014/main" id="{521AAAF0-218C-F99C-0EC2-CD99D836D429}"/>
                    </a:ext>
                  </a:extLst>
                </p:cNvPr>
                <p:cNvPicPr/>
                <p:nvPr/>
              </p:nvPicPr>
              <p:blipFill>
                <a:blip r:embed="rId247"/>
                <a:stretch>
                  <a:fillRect/>
                </a:stretch>
              </p:blipFill>
              <p:spPr>
                <a:xfrm>
                  <a:off x="1878991" y="3138821"/>
                  <a:ext cx="127080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5" name="Ink 144">
                  <a:extLst>
                    <a:ext uri="{FF2B5EF4-FFF2-40B4-BE49-F238E27FC236}">
                      <a16:creationId xmlns:a16="http://schemas.microsoft.com/office/drawing/2014/main" id="{C02E0C86-AFC5-A90E-99A5-E1875C656450}"/>
                    </a:ext>
                  </a:extLst>
                </p14:cNvPr>
                <p14:cNvContentPartPr/>
                <p14:nvPr/>
              </p14:nvContentPartPr>
              <p14:xfrm>
                <a:off x="2055391" y="3142421"/>
                <a:ext cx="897840" cy="629280"/>
              </p14:xfrm>
            </p:contentPart>
          </mc:Choice>
          <mc:Fallback>
            <p:pic>
              <p:nvPicPr>
                <p:cNvPr id="145" name="Ink 144">
                  <a:extLst>
                    <a:ext uri="{FF2B5EF4-FFF2-40B4-BE49-F238E27FC236}">
                      <a16:creationId xmlns:a16="http://schemas.microsoft.com/office/drawing/2014/main" id="{C02E0C86-AFC5-A90E-99A5-E1875C656450}"/>
                    </a:ext>
                  </a:extLst>
                </p:cNvPr>
                <p:cNvPicPr/>
                <p:nvPr/>
              </p:nvPicPr>
              <p:blipFill>
                <a:blip r:embed="rId249"/>
                <a:stretch>
                  <a:fillRect/>
                </a:stretch>
              </p:blipFill>
              <p:spPr>
                <a:xfrm>
                  <a:off x="2046751" y="3133781"/>
                  <a:ext cx="915480" cy="6469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6" name="Ink 145">
                  <a:extLst>
                    <a:ext uri="{FF2B5EF4-FFF2-40B4-BE49-F238E27FC236}">
                      <a16:creationId xmlns:a16="http://schemas.microsoft.com/office/drawing/2014/main" id="{9665B4F1-1F59-49D9-89D9-4A616E6AB27B}"/>
                    </a:ext>
                  </a:extLst>
                </p14:cNvPr>
                <p14:cNvContentPartPr/>
                <p14:nvPr/>
              </p14:nvContentPartPr>
              <p14:xfrm>
                <a:off x="1327111" y="3444461"/>
                <a:ext cx="890640" cy="583920"/>
              </p14:xfrm>
            </p:contentPart>
          </mc:Choice>
          <mc:Fallback>
            <p:pic>
              <p:nvPicPr>
                <p:cNvPr id="146" name="Ink 145">
                  <a:extLst>
                    <a:ext uri="{FF2B5EF4-FFF2-40B4-BE49-F238E27FC236}">
                      <a16:creationId xmlns:a16="http://schemas.microsoft.com/office/drawing/2014/main" id="{9665B4F1-1F59-49D9-89D9-4A616E6AB27B}"/>
                    </a:ext>
                  </a:extLst>
                </p:cNvPr>
                <p:cNvPicPr/>
                <p:nvPr/>
              </p:nvPicPr>
              <p:blipFill>
                <a:blip r:embed="rId251"/>
                <a:stretch>
                  <a:fillRect/>
                </a:stretch>
              </p:blipFill>
              <p:spPr>
                <a:xfrm>
                  <a:off x="1318111" y="3435821"/>
                  <a:ext cx="908280" cy="6015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7" name="Ink 146">
                  <a:extLst>
                    <a:ext uri="{FF2B5EF4-FFF2-40B4-BE49-F238E27FC236}">
                      <a16:creationId xmlns:a16="http://schemas.microsoft.com/office/drawing/2014/main" id="{01E30086-5D2F-7416-6E11-79F9268651B7}"/>
                    </a:ext>
                  </a:extLst>
                </p14:cNvPr>
                <p14:cNvContentPartPr/>
                <p14:nvPr/>
              </p14:nvContentPartPr>
              <p14:xfrm>
                <a:off x="1286791" y="3529781"/>
                <a:ext cx="652680" cy="621000"/>
              </p14:xfrm>
            </p:contentPart>
          </mc:Choice>
          <mc:Fallback>
            <p:pic>
              <p:nvPicPr>
                <p:cNvPr id="147" name="Ink 146">
                  <a:extLst>
                    <a:ext uri="{FF2B5EF4-FFF2-40B4-BE49-F238E27FC236}">
                      <a16:creationId xmlns:a16="http://schemas.microsoft.com/office/drawing/2014/main" id="{01E30086-5D2F-7416-6E11-79F9268651B7}"/>
                    </a:ext>
                  </a:extLst>
                </p:cNvPr>
                <p:cNvPicPr/>
                <p:nvPr/>
              </p:nvPicPr>
              <p:blipFill>
                <a:blip r:embed="rId253"/>
                <a:stretch>
                  <a:fillRect/>
                </a:stretch>
              </p:blipFill>
              <p:spPr>
                <a:xfrm>
                  <a:off x="1278151" y="3520781"/>
                  <a:ext cx="670320" cy="6386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9" name="Ink 148">
                  <a:extLst>
                    <a:ext uri="{FF2B5EF4-FFF2-40B4-BE49-F238E27FC236}">
                      <a16:creationId xmlns:a16="http://schemas.microsoft.com/office/drawing/2014/main" id="{EA2F1E42-E8D5-14A9-17F1-6F9EA6FAD593}"/>
                    </a:ext>
                  </a:extLst>
                </p14:cNvPr>
                <p14:cNvContentPartPr/>
                <p14:nvPr/>
              </p14:nvContentPartPr>
              <p14:xfrm>
                <a:off x="698191" y="1760021"/>
                <a:ext cx="856080" cy="694800"/>
              </p14:xfrm>
            </p:contentPart>
          </mc:Choice>
          <mc:Fallback>
            <p:pic>
              <p:nvPicPr>
                <p:cNvPr id="149" name="Ink 148">
                  <a:extLst>
                    <a:ext uri="{FF2B5EF4-FFF2-40B4-BE49-F238E27FC236}">
                      <a16:creationId xmlns:a16="http://schemas.microsoft.com/office/drawing/2014/main" id="{EA2F1E42-E8D5-14A9-17F1-6F9EA6FAD593}"/>
                    </a:ext>
                  </a:extLst>
                </p:cNvPr>
                <p:cNvPicPr/>
                <p:nvPr/>
              </p:nvPicPr>
              <p:blipFill>
                <a:blip r:embed="rId255"/>
                <a:stretch>
                  <a:fillRect/>
                </a:stretch>
              </p:blipFill>
              <p:spPr>
                <a:xfrm>
                  <a:off x="689191" y="1751021"/>
                  <a:ext cx="873720" cy="7124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0" name="Ink 149">
                  <a:extLst>
                    <a:ext uri="{FF2B5EF4-FFF2-40B4-BE49-F238E27FC236}">
                      <a16:creationId xmlns:a16="http://schemas.microsoft.com/office/drawing/2014/main" id="{7AFA9C41-717F-4CDF-A8F1-D9B72F8AE751}"/>
                    </a:ext>
                  </a:extLst>
                </p14:cNvPr>
                <p14:cNvContentPartPr/>
                <p14:nvPr/>
              </p14:nvContentPartPr>
              <p14:xfrm>
                <a:off x="879631" y="1991861"/>
                <a:ext cx="595440" cy="728280"/>
              </p14:xfrm>
            </p:contentPart>
          </mc:Choice>
          <mc:Fallback>
            <p:pic>
              <p:nvPicPr>
                <p:cNvPr id="150" name="Ink 149">
                  <a:extLst>
                    <a:ext uri="{FF2B5EF4-FFF2-40B4-BE49-F238E27FC236}">
                      <a16:creationId xmlns:a16="http://schemas.microsoft.com/office/drawing/2014/main" id="{7AFA9C41-717F-4CDF-A8F1-D9B72F8AE751}"/>
                    </a:ext>
                  </a:extLst>
                </p:cNvPr>
                <p:cNvPicPr/>
                <p:nvPr/>
              </p:nvPicPr>
              <p:blipFill>
                <a:blip r:embed="rId257"/>
                <a:stretch>
                  <a:fillRect/>
                </a:stretch>
              </p:blipFill>
              <p:spPr>
                <a:xfrm>
                  <a:off x="870631" y="1983221"/>
                  <a:ext cx="613080" cy="7459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2" name="Ink 151">
                  <a:extLst>
                    <a:ext uri="{FF2B5EF4-FFF2-40B4-BE49-F238E27FC236}">
                      <a16:creationId xmlns:a16="http://schemas.microsoft.com/office/drawing/2014/main" id="{8D2915C9-E444-3026-98F5-5CA9876426A8}"/>
                    </a:ext>
                  </a:extLst>
                </p14:cNvPr>
                <p14:cNvContentPartPr/>
                <p14:nvPr/>
              </p14:nvContentPartPr>
              <p14:xfrm>
                <a:off x="3889591" y="2011661"/>
                <a:ext cx="712440" cy="951120"/>
              </p14:xfrm>
            </p:contentPart>
          </mc:Choice>
          <mc:Fallback>
            <p:pic>
              <p:nvPicPr>
                <p:cNvPr id="152" name="Ink 151">
                  <a:extLst>
                    <a:ext uri="{FF2B5EF4-FFF2-40B4-BE49-F238E27FC236}">
                      <a16:creationId xmlns:a16="http://schemas.microsoft.com/office/drawing/2014/main" id="{8D2915C9-E444-3026-98F5-5CA9876426A8}"/>
                    </a:ext>
                  </a:extLst>
                </p:cNvPr>
                <p:cNvPicPr/>
                <p:nvPr/>
              </p:nvPicPr>
              <p:blipFill>
                <a:blip r:embed="rId259"/>
                <a:stretch>
                  <a:fillRect/>
                </a:stretch>
              </p:blipFill>
              <p:spPr>
                <a:xfrm>
                  <a:off x="3880951" y="2003021"/>
                  <a:ext cx="730080" cy="9687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3" name="Ink 152">
                  <a:extLst>
                    <a:ext uri="{FF2B5EF4-FFF2-40B4-BE49-F238E27FC236}">
                      <a16:creationId xmlns:a16="http://schemas.microsoft.com/office/drawing/2014/main" id="{50522AA7-3B92-350A-0FE7-DD377F3FA934}"/>
                    </a:ext>
                  </a:extLst>
                </p14:cNvPr>
                <p14:cNvContentPartPr/>
                <p14:nvPr/>
              </p14:nvContentPartPr>
              <p14:xfrm>
                <a:off x="4039711" y="2039381"/>
                <a:ext cx="587880" cy="664920"/>
              </p14:xfrm>
            </p:contentPart>
          </mc:Choice>
          <mc:Fallback>
            <p:pic>
              <p:nvPicPr>
                <p:cNvPr id="153" name="Ink 152">
                  <a:extLst>
                    <a:ext uri="{FF2B5EF4-FFF2-40B4-BE49-F238E27FC236}">
                      <a16:creationId xmlns:a16="http://schemas.microsoft.com/office/drawing/2014/main" id="{50522AA7-3B92-350A-0FE7-DD377F3FA934}"/>
                    </a:ext>
                  </a:extLst>
                </p:cNvPr>
                <p:cNvPicPr/>
                <p:nvPr/>
              </p:nvPicPr>
              <p:blipFill>
                <a:blip r:embed="rId261"/>
                <a:stretch>
                  <a:fillRect/>
                </a:stretch>
              </p:blipFill>
              <p:spPr>
                <a:xfrm>
                  <a:off x="4031071" y="2030381"/>
                  <a:ext cx="605520" cy="6825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5" name="Ink 154">
                  <a:extLst>
                    <a:ext uri="{FF2B5EF4-FFF2-40B4-BE49-F238E27FC236}">
                      <a16:creationId xmlns:a16="http://schemas.microsoft.com/office/drawing/2014/main" id="{99BDCA82-7940-0CC0-C107-82E7BCFD5B33}"/>
                    </a:ext>
                  </a:extLst>
                </p14:cNvPr>
                <p14:cNvContentPartPr/>
                <p14:nvPr/>
              </p14:nvContentPartPr>
              <p14:xfrm>
                <a:off x="2952871" y="3302621"/>
                <a:ext cx="2106720" cy="740520"/>
              </p14:xfrm>
            </p:contentPart>
          </mc:Choice>
          <mc:Fallback>
            <p:pic>
              <p:nvPicPr>
                <p:cNvPr id="155" name="Ink 154">
                  <a:extLst>
                    <a:ext uri="{FF2B5EF4-FFF2-40B4-BE49-F238E27FC236}">
                      <a16:creationId xmlns:a16="http://schemas.microsoft.com/office/drawing/2014/main" id="{99BDCA82-7940-0CC0-C107-82E7BCFD5B33}"/>
                    </a:ext>
                  </a:extLst>
                </p:cNvPr>
                <p:cNvPicPr/>
                <p:nvPr/>
              </p:nvPicPr>
              <p:blipFill>
                <a:blip r:embed="rId263"/>
                <a:stretch>
                  <a:fillRect/>
                </a:stretch>
              </p:blipFill>
              <p:spPr>
                <a:xfrm>
                  <a:off x="2943871" y="3293621"/>
                  <a:ext cx="2124360" cy="758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6" name="Ink 155">
                  <a:extLst>
                    <a:ext uri="{FF2B5EF4-FFF2-40B4-BE49-F238E27FC236}">
                      <a16:creationId xmlns:a16="http://schemas.microsoft.com/office/drawing/2014/main" id="{A4D27ABD-6B5A-0D75-9E1B-B4A32475BBAA}"/>
                    </a:ext>
                  </a:extLst>
                </p14:cNvPr>
                <p14:cNvContentPartPr/>
                <p14:nvPr/>
              </p14:nvContentPartPr>
              <p14:xfrm>
                <a:off x="4935751" y="3824621"/>
                <a:ext cx="155160" cy="186120"/>
              </p14:xfrm>
            </p:contentPart>
          </mc:Choice>
          <mc:Fallback>
            <p:pic>
              <p:nvPicPr>
                <p:cNvPr id="156" name="Ink 155">
                  <a:extLst>
                    <a:ext uri="{FF2B5EF4-FFF2-40B4-BE49-F238E27FC236}">
                      <a16:creationId xmlns:a16="http://schemas.microsoft.com/office/drawing/2014/main" id="{A4D27ABD-6B5A-0D75-9E1B-B4A32475BBAA}"/>
                    </a:ext>
                  </a:extLst>
                </p:cNvPr>
                <p:cNvPicPr/>
                <p:nvPr/>
              </p:nvPicPr>
              <p:blipFill>
                <a:blip r:embed="rId265"/>
                <a:stretch>
                  <a:fillRect/>
                </a:stretch>
              </p:blipFill>
              <p:spPr>
                <a:xfrm>
                  <a:off x="4927111" y="3815981"/>
                  <a:ext cx="172800" cy="203760"/>
                </a:xfrm>
                <a:prstGeom prst="rect">
                  <a:avLst/>
                </a:prstGeom>
              </p:spPr>
            </p:pic>
          </mc:Fallback>
        </mc:AlternateContent>
      </p:grpSp>
    </p:spTree>
    <p:extLst>
      <p:ext uri="{BB962C8B-B14F-4D97-AF65-F5344CB8AC3E}">
        <p14:creationId xmlns:p14="http://schemas.microsoft.com/office/powerpoint/2010/main" val="1782533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7888F63-C150-C309-3D81-E6CD29B6E16C}"/>
                  </a:ext>
                </a:extLst>
              </p14:cNvPr>
              <p14:cNvContentPartPr/>
              <p14:nvPr/>
            </p14:nvContentPartPr>
            <p14:xfrm>
              <a:off x="1346911" y="5417621"/>
              <a:ext cx="360" cy="360"/>
            </p14:xfrm>
          </p:contentPart>
        </mc:Choice>
        <mc:Fallback>
          <p:pic>
            <p:nvPicPr>
              <p:cNvPr id="3" name="Ink 2">
                <a:extLst>
                  <a:ext uri="{FF2B5EF4-FFF2-40B4-BE49-F238E27FC236}">
                    <a16:creationId xmlns:a16="http://schemas.microsoft.com/office/drawing/2014/main" id="{B7888F63-C150-C309-3D81-E6CD29B6E16C}"/>
                  </a:ext>
                </a:extLst>
              </p:cNvPr>
              <p:cNvPicPr/>
              <p:nvPr/>
            </p:nvPicPr>
            <p:blipFill>
              <a:blip r:embed="rId4"/>
              <a:stretch>
                <a:fillRect/>
              </a:stretch>
            </p:blipFill>
            <p:spPr>
              <a:xfrm>
                <a:off x="1338271" y="5408621"/>
                <a:ext cx="18000" cy="18000"/>
              </a:xfrm>
              <a:prstGeom prst="rect">
                <a:avLst/>
              </a:prstGeom>
            </p:spPr>
          </p:pic>
        </mc:Fallback>
      </mc:AlternateContent>
    </p:spTree>
    <p:extLst>
      <p:ext uri="{BB962C8B-B14F-4D97-AF65-F5344CB8AC3E}">
        <p14:creationId xmlns:p14="http://schemas.microsoft.com/office/powerpoint/2010/main" val="1789349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2E5893B-2BE9-46DF-8E1A-AAFDBE5FC385}"/>
              </a:ext>
            </a:extLst>
          </p:cNvPr>
          <p:cNvPicPr>
            <a:picLocks noChangeAspect="1"/>
          </p:cNvPicPr>
          <p:nvPr/>
        </p:nvPicPr>
        <p:blipFill>
          <a:blip r:embed="rId3"/>
          <a:stretch>
            <a:fillRect/>
          </a:stretch>
        </p:blipFill>
        <p:spPr>
          <a:xfrm>
            <a:off x="2768591" y="3729266"/>
            <a:ext cx="4022734" cy="1992064"/>
          </a:xfrm>
          <a:prstGeom prst="rect">
            <a:avLst/>
          </a:prstGeom>
        </p:spPr>
      </p:pic>
      <p:pic>
        <p:nvPicPr>
          <p:cNvPr id="7" name="Picture 6">
            <a:extLst>
              <a:ext uri="{FF2B5EF4-FFF2-40B4-BE49-F238E27FC236}">
                <a16:creationId xmlns:a16="http://schemas.microsoft.com/office/drawing/2014/main" id="{D3D6A546-EC86-4AB2-8B53-344DE881947B}"/>
              </a:ext>
            </a:extLst>
          </p:cNvPr>
          <p:cNvPicPr>
            <a:picLocks noChangeAspect="1"/>
          </p:cNvPicPr>
          <p:nvPr/>
        </p:nvPicPr>
        <p:blipFill>
          <a:blip r:embed="rId4"/>
          <a:stretch>
            <a:fillRect/>
          </a:stretch>
        </p:blipFill>
        <p:spPr>
          <a:xfrm>
            <a:off x="2971799" y="1426536"/>
            <a:ext cx="4829462" cy="1889659"/>
          </a:xfrm>
          <a:prstGeom prst="rect">
            <a:avLst/>
          </a:prstGeom>
        </p:spPr>
      </p:pic>
      <p:pic>
        <p:nvPicPr>
          <p:cNvPr id="10" name="Picture 9">
            <a:extLst>
              <a:ext uri="{FF2B5EF4-FFF2-40B4-BE49-F238E27FC236}">
                <a16:creationId xmlns:a16="http://schemas.microsoft.com/office/drawing/2014/main" id="{7E81B70C-4D8B-4953-B6A7-74D8F87AFC63}"/>
              </a:ext>
            </a:extLst>
          </p:cNvPr>
          <p:cNvPicPr>
            <a:picLocks noChangeAspect="1"/>
          </p:cNvPicPr>
          <p:nvPr/>
        </p:nvPicPr>
        <p:blipFill>
          <a:blip r:embed="rId5"/>
          <a:stretch>
            <a:fillRect/>
          </a:stretch>
        </p:blipFill>
        <p:spPr>
          <a:xfrm>
            <a:off x="3870018" y="6246279"/>
            <a:ext cx="3033023" cy="297206"/>
          </a:xfrm>
          <a:prstGeom prst="rect">
            <a:avLst/>
          </a:prstGeom>
        </p:spPr>
      </p:pic>
    </p:spTree>
    <p:extLst>
      <p:ext uri="{BB962C8B-B14F-4D97-AF65-F5344CB8AC3E}">
        <p14:creationId xmlns:p14="http://schemas.microsoft.com/office/powerpoint/2010/main" val="3327820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Creation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the concept of named model.</a:t>
            </a:r>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50C5A2D-717A-4AA2-B3C8-0456B19F9899}"/>
              </a:ext>
            </a:extLst>
          </p:cNvPr>
          <p:cNvPicPr>
            <a:picLocks noChangeAspect="1"/>
          </p:cNvPicPr>
          <p:nvPr/>
        </p:nvPicPr>
        <p:blipFill>
          <a:blip r:embed="rId3"/>
          <a:stretch>
            <a:fillRect/>
          </a:stretch>
        </p:blipFill>
        <p:spPr>
          <a:xfrm>
            <a:off x="4592870" y="2785673"/>
            <a:ext cx="6787808" cy="1800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3291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120032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8" name="Picture 7">
            <a:extLst>
              <a:ext uri="{FF2B5EF4-FFF2-40B4-BE49-F238E27FC236}">
                <a16:creationId xmlns:a16="http://schemas.microsoft.com/office/drawing/2014/main" id="{598801BA-6E9B-4D0D-A757-EB541DC2E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12060C-73AA-F3A7-C712-59AE3B98FC01}"/>
              </a:ext>
            </a:extLst>
          </p:cNvPr>
          <p:cNvSpPr txBox="1"/>
          <p:nvPr/>
        </p:nvSpPr>
        <p:spPr>
          <a:xfrm>
            <a:off x="638228" y="2449627"/>
            <a:ext cx="6096000" cy="2308324"/>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dirty="0"/>
              <a:t>Binding Modes.</a:t>
            </a:r>
          </a:p>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Aggregation Binding</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t>mydata.json</a:t>
            </a:r>
          </a:p>
          <a:p>
            <a:pPr marL="285750" indent="-285750">
              <a:buFontTx/>
              <a:buChar char="-"/>
            </a:pPr>
            <a:r>
              <a:rPr lang="en-US" dirty="0"/>
              <a:t>Main.view.xml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9E0974B-6FC2-447B-8F50-E57999FE80E0}"/>
              </a:ext>
            </a:extLst>
          </p:cNvPr>
          <p:cNvPicPr>
            <a:picLocks noChangeAspect="1"/>
          </p:cNvPicPr>
          <p:nvPr/>
        </p:nvPicPr>
        <p:blipFill>
          <a:blip r:embed="rId4"/>
          <a:stretch>
            <a:fillRect/>
          </a:stretch>
        </p:blipFill>
        <p:spPr>
          <a:xfrm>
            <a:off x="4212849" y="2533416"/>
            <a:ext cx="6971986" cy="3098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0279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mydata.json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3"/>
          <a:stretch>
            <a:fillRect/>
          </a:stretch>
        </p:blipFill>
        <p:spPr>
          <a:xfrm>
            <a:off x="3532101" y="2533416"/>
            <a:ext cx="7891305" cy="2772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1255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Models are </a:t>
            </a:r>
            <a:r>
              <a:rPr lang="en-US" b="1" i="1" dirty="0"/>
              <a:t>object of data</a:t>
            </a:r>
            <a:r>
              <a:rPr lang="en-US" dirty="0"/>
              <a:t>. 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1EA72ED0-A49E-9DD0-D569-5972B763F3A4}"/>
              </a:ext>
            </a:extLst>
          </p:cNvPr>
          <p:cNvGrpSpPr/>
          <p:nvPr/>
        </p:nvGrpSpPr>
        <p:grpSpPr>
          <a:xfrm>
            <a:off x="1363471" y="864341"/>
            <a:ext cx="1538280" cy="384840"/>
            <a:chOff x="1363471" y="864341"/>
            <a:chExt cx="1538280" cy="38484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EEDF974-547C-9E2B-464F-26BB6E6A1097}"/>
                    </a:ext>
                  </a:extLst>
                </p14:cNvPr>
                <p14:cNvContentPartPr/>
                <p14:nvPr/>
              </p14:nvContentPartPr>
              <p14:xfrm>
                <a:off x="1494151" y="875141"/>
                <a:ext cx="360" cy="360"/>
              </p14:xfrm>
            </p:contentPart>
          </mc:Choice>
          <mc:Fallback>
            <p:pic>
              <p:nvPicPr>
                <p:cNvPr id="3" name="Ink 2">
                  <a:extLst>
                    <a:ext uri="{FF2B5EF4-FFF2-40B4-BE49-F238E27FC236}">
                      <a16:creationId xmlns:a16="http://schemas.microsoft.com/office/drawing/2014/main" id="{3EEDF974-547C-9E2B-464F-26BB6E6A1097}"/>
                    </a:ext>
                  </a:extLst>
                </p:cNvPr>
                <p:cNvPicPr/>
                <p:nvPr/>
              </p:nvPicPr>
              <p:blipFill>
                <a:blip r:embed="rId4"/>
                <a:stretch>
                  <a:fillRect/>
                </a:stretch>
              </p:blipFill>
              <p:spPr>
                <a:xfrm>
                  <a:off x="1485511" y="86614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4F25BD6-07F9-D96A-2176-77A1A8CF46BB}"/>
                    </a:ext>
                  </a:extLst>
                </p14:cNvPr>
                <p14:cNvContentPartPr/>
                <p14:nvPr/>
              </p14:nvContentPartPr>
              <p14:xfrm>
                <a:off x="1621951" y="1130381"/>
                <a:ext cx="360" cy="360"/>
              </p14:xfrm>
            </p:contentPart>
          </mc:Choice>
          <mc:Fallback>
            <p:pic>
              <p:nvPicPr>
                <p:cNvPr id="4" name="Ink 3">
                  <a:extLst>
                    <a:ext uri="{FF2B5EF4-FFF2-40B4-BE49-F238E27FC236}">
                      <a16:creationId xmlns:a16="http://schemas.microsoft.com/office/drawing/2014/main" id="{D4F25BD6-07F9-D96A-2176-77A1A8CF46BB}"/>
                    </a:ext>
                  </a:extLst>
                </p:cNvPr>
                <p:cNvPicPr/>
                <p:nvPr/>
              </p:nvPicPr>
              <p:blipFill>
                <a:blip r:embed="rId4"/>
                <a:stretch>
                  <a:fillRect/>
                </a:stretch>
              </p:blipFill>
              <p:spPr>
                <a:xfrm>
                  <a:off x="1613311" y="112174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4A4B023A-04D1-3808-9C75-A6EDAA164FD3}"/>
                    </a:ext>
                  </a:extLst>
                </p14:cNvPr>
                <p14:cNvContentPartPr/>
                <p14:nvPr/>
              </p14:nvContentPartPr>
              <p14:xfrm>
                <a:off x="1363471" y="864341"/>
                <a:ext cx="1538280" cy="384840"/>
              </p14:xfrm>
            </p:contentPart>
          </mc:Choice>
          <mc:Fallback>
            <p:pic>
              <p:nvPicPr>
                <p:cNvPr id="5" name="Ink 4">
                  <a:extLst>
                    <a:ext uri="{FF2B5EF4-FFF2-40B4-BE49-F238E27FC236}">
                      <a16:creationId xmlns:a16="http://schemas.microsoft.com/office/drawing/2014/main" id="{4A4B023A-04D1-3808-9C75-A6EDAA164FD3}"/>
                    </a:ext>
                  </a:extLst>
                </p:cNvPr>
                <p:cNvPicPr/>
                <p:nvPr/>
              </p:nvPicPr>
              <p:blipFill>
                <a:blip r:embed="rId7"/>
                <a:stretch>
                  <a:fillRect/>
                </a:stretch>
              </p:blipFill>
              <p:spPr>
                <a:xfrm>
                  <a:off x="1354471" y="855701"/>
                  <a:ext cx="1555920" cy="402480"/>
                </a:xfrm>
                <a:prstGeom prst="rect">
                  <a:avLst/>
                </a:prstGeom>
              </p:spPr>
            </p:pic>
          </mc:Fallback>
        </mc:AlternateContent>
      </p:grpSp>
    </p:spTree>
    <p:extLst>
      <p:ext uri="{BB962C8B-B14F-4D97-AF65-F5344CB8AC3E}">
        <p14:creationId xmlns:p14="http://schemas.microsoft.com/office/powerpoint/2010/main" val="1339498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 name="Group 205">
            <a:extLst>
              <a:ext uri="{FF2B5EF4-FFF2-40B4-BE49-F238E27FC236}">
                <a16:creationId xmlns:a16="http://schemas.microsoft.com/office/drawing/2014/main" id="{E4DA6FF8-97B1-A947-461A-2877C456DE52}"/>
              </a:ext>
            </a:extLst>
          </p:cNvPr>
          <p:cNvGrpSpPr/>
          <p:nvPr/>
        </p:nvGrpSpPr>
        <p:grpSpPr>
          <a:xfrm>
            <a:off x="86911" y="99341"/>
            <a:ext cx="9859680" cy="6607440"/>
            <a:chOff x="86911" y="99341"/>
            <a:chExt cx="9859680" cy="6607440"/>
          </a:xfrm>
        </p:grpSpPr>
        <mc:AlternateContent xmlns:mc="http://schemas.openxmlformats.org/markup-compatibility/2006">
          <mc:Choice xmlns:p14="http://schemas.microsoft.com/office/powerpoint/2010/main" Requires="p14">
            <p:contentPart p14:bwMode="auto" r:id="rId2">
              <p14:nvContentPartPr>
                <p14:cNvPr id="49" name="Ink 48">
                  <a:extLst>
                    <a:ext uri="{FF2B5EF4-FFF2-40B4-BE49-F238E27FC236}">
                      <a16:creationId xmlns:a16="http://schemas.microsoft.com/office/drawing/2014/main" id="{B2F5E2F3-9030-8DF4-C778-CCA01E0B717B}"/>
                    </a:ext>
                  </a:extLst>
                </p14:cNvPr>
                <p14:cNvContentPartPr/>
                <p14:nvPr/>
              </p14:nvContentPartPr>
              <p14:xfrm>
                <a:off x="1346551" y="2914181"/>
                <a:ext cx="109800" cy="1854360"/>
              </p14:xfrm>
            </p:contentPart>
          </mc:Choice>
          <mc:Fallback>
            <p:pic>
              <p:nvPicPr>
                <p:cNvPr id="49" name="Ink 48">
                  <a:extLst>
                    <a:ext uri="{FF2B5EF4-FFF2-40B4-BE49-F238E27FC236}">
                      <a16:creationId xmlns:a16="http://schemas.microsoft.com/office/drawing/2014/main" id="{B2F5E2F3-9030-8DF4-C778-CCA01E0B717B}"/>
                    </a:ext>
                  </a:extLst>
                </p:cNvPr>
                <p:cNvPicPr/>
                <p:nvPr/>
              </p:nvPicPr>
              <p:blipFill>
                <a:blip r:embed="rId3"/>
                <a:stretch>
                  <a:fillRect/>
                </a:stretch>
              </p:blipFill>
              <p:spPr>
                <a:xfrm>
                  <a:off x="1337911" y="2905181"/>
                  <a:ext cx="127440" cy="18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0" name="Ink 49">
                  <a:extLst>
                    <a:ext uri="{FF2B5EF4-FFF2-40B4-BE49-F238E27FC236}">
                      <a16:creationId xmlns:a16="http://schemas.microsoft.com/office/drawing/2014/main" id="{A24867D3-425A-E26F-A75D-440E7BEBEEEA}"/>
                    </a:ext>
                  </a:extLst>
                </p14:cNvPr>
                <p14:cNvContentPartPr/>
                <p14:nvPr/>
              </p14:nvContentPartPr>
              <p14:xfrm>
                <a:off x="1307671" y="4719221"/>
                <a:ext cx="66960" cy="65880"/>
              </p14:xfrm>
            </p:contentPart>
          </mc:Choice>
          <mc:Fallback>
            <p:pic>
              <p:nvPicPr>
                <p:cNvPr id="50" name="Ink 49">
                  <a:extLst>
                    <a:ext uri="{FF2B5EF4-FFF2-40B4-BE49-F238E27FC236}">
                      <a16:creationId xmlns:a16="http://schemas.microsoft.com/office/drawing/2014/main" id="{A24867D3-425A-E26F-A75D-440E7BEBEEEA}"/>
                    </a:ext>
                  </a:extLst>
                </p:cNvPr>
                <p:cNvPicPr/>
                <p:nvPr/>
              </p:nvPicPr>
              <p:blipFill>
                <a:blip r:embed="rId5"/>
                <a:stretch>
                  <a:fillRect/>
                </a:stretch>
              </p:blipFill>
              <p:spPr>
                <a:xfrm>
                  <a:off x="1298671" y="4710581"/>
                  <a:ext cx="8460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1" name="Ink 50">
                  <a:extLst>
                    <a:ext uri="{FF2B5EF4-FFF2-40B4-BE49-F238E27FC236}">
                      <a16:creationId xmlns:a16="http://schemas.microsoft.com/office/drawing/2014/main" id="{CC514CC5-4B29-A43D-EF67-D92A9088559A}"/>
                    </a:ext>
                  </a:extLst>
                </p14:cNvPr>
                <p14:cNvContentPartPr/>
                <p14:nvPr/>
              </p14:nvContentPartPr>
              <p14:xfrm>
                <a:off x="1407031" y="4710581"/>
                <a:ext cx="173160" cy="94680"/>
              </p14:xfrm>
            </p:contentPart>
          </mc:Choice>
          <mc:Fallback>
            <p:pic>
              <p:nvPicPr>
                <p:cNvPr id="51" name="Ink 50">
                  <a:extLst>
                    <a:ext uri="{FF2B5EF4-FFF2-40B4-BE49-F238E27FC236}">
                      <a16:creationId xmlns:a16="http://schemas.microsoft.com/office/drawing/2014/main" id="{CC514CC5-4B29-A43D-EF67-D92A9088559A}"/>
                    </a:ext>
                  </a:extLst>
                </p:cNvPr>
                <p:cNvPicPr/>
                <p:nvPr/>
              </p:nvPicPr>
              <p:blipFill>
                <a:blip r:embed="rId7"/>
                <a:stretch>
                  <a:fillRect/>
                </a:stretch>
              </p:blipFill>
              <p:spPr>
                <a:xfrm>
                  <a:off x="1398391" y="4701581"/>
                  <a:ext cx="1908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3" name="Ink 52">
                  <a:extLst>
                    <a:ext uri="{FF2B5EF4-FFF2-40B4-BE49-F238E27FC236}">
                      <a16:creationId xmlns:a16="http://schemas.microsoft.com/office/drawing/2014/main" id="{E2B8ACF3-01AB-8A68-61E0-AD31C61003FF}"/>
                    </a:ext>
                  </a:extLst>
                </p14:cNvPr>
                <p14:cNvContentPartPr/>
                <p14:nvPr/>
              </p14:nvContentPartPr>
              <p14:xfrm>
                <a:off x="553111" y="4995341"/>
                <a:ext cx="174240" cy="245520"/>
              </p14:xfrm>
            </p:contentPart>
          </mc:Choice>
          <mc:Fallback>
            <p:pic>
              <p:nvPicPr>
                <p:cNvPr id="53" name="Ink 52">
                  <a:extLst>
                    <a:ext uri="{FF2B5EF4-FFF2-40B4-BE49-F238E27FC236}">
                      <a16:creationId xmlns:a16="http://schemas.microsoft.com/office/drawing/2014/main" id="{E2B8ACF3-01AB-8A68-61E0-AD31C61003FF}"/>
                    </a:ext>
                  </a:extLst>
                </p:cNvPr>
                <p:cNvPicPr/>
                <p:nvPr/>
              </p:nvPicPr>
              <p:blipFill>
                <a:blip r:embed="rId9"/>
                <a:stretch>
                  <a:fillRect/>
                </a:stretch>
              </p:blipFill>
              <p:spPr>
                <a:xfrm>
                  <a:off x="544471" y="4986341"/>
                  <a:ext cx="1918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4" name="Ink 53">
                  <a:extLst>
                    <a:ext uri="{FF2B5EF4-FFF2-40B4-BE49-F238E27FC236}">
                      <a16:creationId xmlns:a16="http://schemas.microsoft.com/office/drawing/2014/main" id="{25E0A133-D67B-088D-BB64-C328D81E278F}"/>
                    </a:ext>
                  </a:extLst>
                </p14:cNvPr>
                <p14:cNvContentPartPr/>
                <p14:nvPr/>
              </p14:nvContentPartPr>
              <p14:xfrm>
                <a:off x="698191" y="4984901"/>
                <a:ext cx="136800" cy="33840"/>
              </p14:xfrm>
            </p:contentPart>
          </mc:Choice>
          <mc:Fallback>
            <p:pic>
              <p:nvPicPr>
                <p:cNvPr id="54" name="Ink 53">
                  <a:extLst>
                    <a:ext uri="{FF2B5EF4-FFF2-40B4-BE49-F238E27FC236}">
                      <a16:creationId xmlns:a16="http://schemas.microsoft.com/office/drawing/2014/main" id="{25E0A133-D67B-088D-BB64-C328D81E278F}"/>
                    </a:ext>
                  </a:extLst>
                </p:cNvPr>
                <p:cNvPicPr/>
                <p:nvPr/>
              </p:nvPicPr>
              <p:blipFill>
                <a:blip r:embed="rId11"/>
                <a:stretch>
                  <a:fillRect/>
                </a:stretch>
              </p:blipFill>
              <p:spPr>
                <a:xfrm>
                  <a:off x="689191" y="4976261"/>
                  <a:ext cx="1544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5" name="Ink 54">
                  <a:extLst>
                    <a:ext uri="{FF2B5EF4-FFF2-40B4-BE49-F238E27FC236}">
                      <a16:creationId xmlns:a16="http://schemas.microsoft.com/office/drawing/2014/main" id="{180AE108-99DE-4CEC-77BB-62210D1D07EF}"/>
                    </a:ext>
                  </a:extLst>
                </p14:cNvPr>
                <p14:cNvContentPartPr/>
                <p14:nvPr/>
              </p14:nvContentPartPr>
              <p14:xfrm>
                <a:off x="762631" y="5104421"/>
                <a:ext cx="171360" cy="34200"/>
              </p14:xfrm>
            </p:contentPart>
          </mc:Choice>
          <mc:Fallback>
            <p:pic>
              <p:nvPicPr>
                <p:cNvPr id="55" name="Ink 54">
                  <a:extLst>
                    <a:ext uri="{FF2B5EF4-FFF2-40B4-BE49-F238E27FC236}">
                      <a16:creationId xmlns:a16="http://schemas.microsoft.com/office/drawing/2014/main" id="{180AE108-99DE-4CEC-77BB-62210D1D07EF}"/>
                    </a:ext>
                  </a:extLst>
                </p:cNvPr>
                <p:cNvPicPr/>
                <p:nvPr/>
              </p:nvPicPr>
              <p:blipFill>
                <a:blip r:embed="rId13"/>
                <a:stretch>
                  <a:fillRect/>
                </a:stretch>
              </p:blipFill>
              <p:spPr>
                <a:xfrm>
                  <a:off x="753631" y="5095421"/>
                  <a:ext cx="1890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6" name="Ink 55">
                  <a:extLst>
                    <a:ext uri="{FF2B5EF4-FFF2-40B4-BE49-F238E27FC236}">
                      <a16:creationId xmlns:a16="http://schemas.microsoft.com/office/drawing/2014/main" id="{AFDC723E-A6FB-5934-FCDB-07D139ED5ED5}"/>
                    </a:ext>
                  </a:extLst>
                </p14:cNvPr>
                <p14:cNvContentPartPr/>
                <p14:nvPr/>
              </p14:nvContentPartPr>
              <p14:xfrm>
                <a:off x="717631" y="5068781"/>
                <a:ext cx="467280" cy="93600"/>
              </p14:xfrm>
            </p:contentPart>
          </mc:Choice>
          <mc:Fallback>
            <p:pic>
              <p:nvPicPr>
                <p:cNvPr id="56" name="Ink 55">
                  <a:extLst>
                    <a:ext uri="{FF2B5EF4-FFF2-40B4-BE49-F238E27FC236}">
                      <a16:creationId xmlns:a16="http://schemas.microsoft.com/office/drawing/2014/main" id="{AFDC723E-A6FB-5934-FCDB-07D139ED5ED5}"/>
                    </a:ext>
                  </a:extLst>
                </p:cNvPr>
                <p:cNvPicPr/>
                <p:nvPr/>
              </p:nvPicPr>
              <p:blipFill>
                <a:blip r:embed="rId15"/>
                <a:stretch>
                  <a:fillRect/>
                </a:stretch>
              </p:blipFill>
              <p:spPr>
                <a:xfrm>
                  <a:off x="708631" y="5059781"/>
                  <a:ext cx="4849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7" name="Ink 56">
                  <a:extLst>
                    <a:ext uri="{FF2B5EF4-FFF2-40B4-BE49-F238E27FC236}">
                      <a16:creationId xmlns:a16="http://schemas.microsoft.com/office/drawing/2014/main" id="{F7F03919-8AF5-04D8-D634-B02959CFE848}"/>
                    </a:ext>
                  </a:extLst>
                </p14:cNvPr>
                <p14:cNvContentPartPr/>
                <p14:nvPr/>
              </p14:nvContentPartPr>
              <p14:xfrm>
                <a:off x="658591" y="5250221"/>
                <a:ext cx="58680" cy="69480"/>
              </p14:xfrm>
            </p:contentPart>
          </mc:Choice>
          <mc:Fallback>
            <p:pic>
              <p:nvPicPr>
                <p:cNvPr id="57" name="Ink 56">
                  <a:extLst>
                    <a:ext uri="{FF2B5EF4-FFF2-40B4-BE49-F238E27FC236}">
                      <a16:creationId xmlns:a16="http://schemas.microsoft.com/office/drawing/2014/main" id="{F7F03919-8AF5-04D8-D634-B02959CFE848}"/>
                    </a:ext>
                  </a:extLst>
                </p:cNvPr>
                <p:cNvPicPr/>
                <p:nvPr/>
              </p:nvPicPr>
              <p:blipFill>
                <a:blip r:embed="rId17"/>
                <a:stretch>
                  <a:fillRect/>
                </a:stretch>
              </p:blipFill>
              <p:spPr>
                <a:xfrm>
                  <a:off x="649591" y="5241581"/>
                  <a:ext cx="76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8" name="Ink 57">
                  <a:extLst>
                    <a:ext uri="{FF2B5EF4-FFF2-40B4-BE49-F238E27FC236}">
                      <a16:creationId xmlns:a16="http://schemas.microsoft.com/office/drawing/2014/main" id="{BD1609A6-23EA-752A-872B-05C6CD2D109F}"/>
                    </a:ext>
                  </a:extLst>
                </p14:cNvPr>
                <p14:cNvContentPartPr/>
                <p14:nvPr/>
              </p14:nvContentPartPr>
              <p14:xfrm>
                <a:off x="430711" y="5240501"/>
                <a:ext cx="169200" cy="153360"/>
              </p14:xfrm>
            </p:contentPart>
          </mc:Choice>
          <mc:Fallback>
            <p:pic>
              <p:nvPicPr>
                <p:cNvPr id="58" name="Ink 57">
                  <a:extLst>
                    <a:ext uri="{FF2B5EF4-FFF2-40B4-BE49-F238E27FC236}">
                      <a16:creationId xmlns:a16="http://schemas.microsoft.com/office/drawing/2014/main" id="{BD1609A6-23EA-752A-872B-05C6CD2D109F}"/>
                    </a:ext>
                  </a:extLst>
                </p:cNvPr>
                <p:cNvPicPr/>
                <p:nvPr/>
              </p:nvPicPr>
              <p:blipFill>
                <a:blip r:embed="rId19"/>
                <a:stretch>
                  <a:fillRect/>
                </a:stretch>
              </p:blipFill>
              <p:spPr>
                <a:xfrm>
                  <a:off x="421711" y="5231501"/>
                  <a:ext cx="1868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9" name="Ink 58">
                  <a:extLst>
                    <a:ext uri="{FF2B5EF4-FFF2-40B4-BE49-F238E27FC236}">
                      <a16:creationId xmlns:a16="http://schemas.microsoft.com/office/drawing/2014/main" id="{5AA18F78-1B21-1D8E-1D2E-FFA9F031048D}"/>
                    </a:ext>
                  </a:extLst>
                </p14:cNvPr>
                <p14:cNvContentPartPr/>
                <p14:nvPr/>
              </p14:nvContentPartPr>
              <p14:xfrm>
                <a:off x="382471" y="5122421"/>
                <a:ext cx="119160" cy="38160"/>
              </p14:xfrm>
            </p:contentPart>
          </mc:Choice>
          <mc:Fallback>
            <p:pic>
              <p:nvPicPr>
                <p:cNvPr id="59" name="Ink 58">
                  <a:extLst>
                    <a:ext uri="{FF2B5EF4-FFF2-40B4-BE49-F238E27FC236}">
                      <a16:creationId xmlns:a16="http://schemas.microsoft.com/office/drawing/2014/main" id="{5AA18F78-1B21-1D8E-1D2E-FFA9F031048D}"/>
                    </a:ext>
                  </a:extLst>
                </p:cNvPr>
                <p:cNvPicPr/>
                <p:nvPr/>
              </p:nvPicPr>
              <p:blipFill>
                <a:blip r:embed="rId21"/>
                <a:stretch>
                  <a:fillRect/>
                </a:stretch>
              </p:blipFill>
              <p:spPr>
                <a:xfrm>
                  <a:off x="373471" y="5113781"/>
                  <a:ext cx="1368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0" name="Ink 59">
                  <a:extLst>
                    <a:ext uri="{FF2B5EF4-FFF2-40B4-BE49-F238E27FC236}">
                      <a16:creationId xmlns:a16="http://schemas.microsoft.com/office/drawing/2014/main" id="{8FC6B6A9-EF84-46F4-40FD-E81FE13C678E}"/>
                    </a:ext>
                  </a:extLst>
                </p14:cNvPr>
                <p14:cNvContentPartPr/>
                <p14:nvPr/>
              </p14:nvContentPartPr>
              <p14:xfrm>
                <a:off x="247471" y="4764581"/>
                <a:ext cx="293400" cy="240120"/>
              </p14:xfrm>
            </p:contentPart>
          </mc:Choice>
          <mc:Fallback>
            <p:pic>
              <p:nvPicPr>
                <p:cNvPr id="60" name="Ink 59">
                  <a:extLst>
                    <a:ext uri="{FF2B5EF4-FFF2-40B4-BE49-F238E27FC236}">
                      <a16:creationId xmlns:a16="http://schemas.microsoft.com/office/drawing/2014/main" id="{8FC6B6A9-EF84-46F4-40FD-E81FE13C678E}"/>
                    </a:ext>
                  </a:extLst>
                </p:cNvPr>
                <p:cNvPicPr/>
                <p:nvPr/>
              </p:nvPicPr>
              <p:blipFill>
                <a:blip r:embed="rId23"/>
                <a:stretch>
                  <a:fillRect/>
                </a:stretch>
              </p:blipFill>
              <p:spPr>
                <a:xfrm>
                  <a:off x="238471" y="4755941"/>
                  <a:ext cx="3110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2" name="Ink 61">
                  <a:extLst>
                    <a:ext uri="{FF2B5EF4-FFF2-40B4-BE49-F238E27FC236}">
                      <a16:creationId xmlns:a16="http://schemas.microsoft.com/office/drawing/2014/main" id="{00F57C24-CD45-D3CA-585D-EF4F9DB99372}"/>
                    </a:ext>
                  </a:extLst>
                </p14:cNvPr>
                <p14:cNvContentPartPr/>
                <p14:nvPr/>
              </p14:nvContentPartPr>
              <p14:xfrm>
                <a:off x="1429711" y="5793821"/>
                <a:ext cx="2128680" cy="233640"/>
              </p14:xfrm>
            </p:contentPart>
          </mc:Choice>
          <mc:Fallback>
            <p:pic>
              <p:nvPicPr>
                <p:cNvPr id="62" name="Ink 61">
                  <a:extLst>
                    <a:ext uri="{FF2B5EF4-FFF2-40B4-BE49-F238E27FC236}">
                      <a16:creationId xmlns:a16="http://schemas.microsoft.com/office/drawing/2014/main" id="{00F57C24-CD45-D3CA-585D-EF4F9DB99372}"/>
                    </a:ext>
                  </a:extLst>
                </p:cNvPr>
                <p:cNvPicPr/>
                <p:nvPr/>
              </p:nvPicPr>
              <p:blipFill>
                <a:blip r:embed="rId25"/>
                <a:stretch>
                  <a:fillRect/>
                </a:stretch>
              </p:blipFill>
              <p:spPr>
                <a:xfrm>
                  <a:off x="1420711" y="5784821"/>
                  <a:ext cx="214632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3" name="Ink 62">
                  <a:extLst>
                    <a:ext uri="{FF2B5EF4-FFF2-40B4-BE49-F238E27FC236}">
                      <a16:creationId xmlns:a16="http://schemas.microsoft.com/office/drawing/2014/main" id="{3E78E91B-76D2-AA1A-9AEE-F96F976E2AC1}"/>
                    </a:ext>
                  </a:extLst>
                </p14:cNvPr>
                <p14:cNvContentPartPr/>
                <p14:nvPr/>
              </p14:nvContentPartPr>
              <p14:xfrm>
                <a:off x="2087431" y="5621741"/>
                <a:ext cx="342000" cy="198360"/>
              </p14:xfrm>
            </p:contentPart>
          </mc:Choice>
          <mc:Fallback>
            <p:pic>
              <p:nvPicPr>
                <p:cNvPr id="63" name="Ink 62">
                  <a:extLst>
                    <a:ext uri="{FF2B5EF4-FFF2-40B4-BE49-F238E27FC236}">
                      <a16:creationId xmlns:a16="http://schemas.microsoft.com/office/drawing/2014/main" id="{3E78E91B-76D2-AA1A-9AEE-F96F976E2AC1}"/>
                    </a:ext>
                  </a:extLst>
                </p:cNvPr>
                <p:cNvPicPr/>
                <p:nvPr/>
              </p:nvPicPr>
              <p:blipFill>
                <a:blip r:embed="rId27"/>
                <a:stretch>
                  <a:fillRect/>
                </a:stretch>
              </p:blipFill>
              <p:spPr>
                <a:xfrm>
                  <a:off x="2078791" y="5613101"/>
                  <a:ext cx="3596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2" name="Ink 91">
                  <a:extLst>
                    <a:ext uri="{FF2B5EF4-FFF2-40B4-BE49-F238E27FC236}">
                      <a16:creationId xmlns:a16="http://schemas.microsoft.com/office/drawing/2014/main" id="{73E75247-F9EC-B5B3-774D-68CDD2532194}"/>
                    </a:ext>
                  </a:extLst>
                </p14:cNvPr>
                <p14:cNvContentPartPr/>
                <p14:nvPr/>
              </p14:nvContentPartPr>
              <p14:xfrm>
                <a:off x="2894551" y="5571341"/>
                <a:ext cx="329760" cy="125640"/>
              </p14:xfrm>
            </p:contentPart>
          </mc:Choice>
          <mc:Fallback>
            <p:pic>
              <p:nvPicPr>
                <p:cNvPr id="92" name="Ink 91">
                  <a:extLst>
                    <a:ext uri="{FF2B5EF4-FFF2-40B4-BE49-F238E27FC236}">
                      <a16:creationId xmlns:a16="http://schemas.microsoft.com/office/drawing/2014/main" id="{73E75247-F9EC-B5B3-774D-68CDD2532194}"/>
                    </a:ext>
                  </a:extLst>
                </p:cNvPr>
                <p:cNvPicPr/>
                <p:nvPr/>
              </p:nvPicPr>
              <p:blipFill>
                <a:blip r:embed="rId29"/>
                <a:stretch>
                  <a:fillRect/>
                </a:stretch>
              </p:blipFill>
              <p:spPr>
                <a:xfrm>
                  <a:off x="2885911" y="5562701"/>
                  <a:ext cx="3474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3" name="Ink 92">
                  <a:extLst>
                    <a:ext uri="{FF2B5EF4-FFF2-40B4-BE49-F238E27FC236}">
                      <a16:creationId xmlns:a16="http://schemas.microsoft.com/office/drawing/2014/main" id="{476AEEF9-FDC3-77A1-8A17-A3181F3DB329}"/>
                    </a:ext>
                  </a:extLst>
                </p14:cNvPr>
                <p14:cNvContentPartPr/>
                <p14:nvPr/>
              </p14:nvContentPartPr>
              <p14:xfrm>
                <a:off x="3574951" y="5464061"/>
                <a:ext cx="309240" cy="104400"/>
              </p14:xfrm>
            </p:contentPart>
          </mc:Choice>
          <mc:Fallback>
            <p:pic>
              <p:nvPicPr>
                <p:cNvPr id="93" name="Ink 92">
                  <a:extLst>
                    <a:ext uri="{FF2B5EF4-FFF2-40B4-BE49-F238E27FC236}">
                      <a16:creationId xmlns:a16="http://schemas.microsoft.com/office/drawing/2014/main" id="{476AEEF9-FDC3-77A1-8A17-A3181F3DB329}"/>
                    </a:ext>
                  </a:extLst>
                </p:cNvPr>
                <p:cNvPicPr/>
                <p:nvPr/>
              </p:nvPicPr>
              <p:blipFill>
                <a:blip r:embed="rId31"/>
                <a:stretch>
                  <a:fillRect/>
                </a:stretch>
              </p:blipFill>
              <p:spPr>
                <a:xfrm>
                  <a:off x="3566311" y="5455421"/>
                  <a:ext cx="3268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3" name="Ink 102">
                  <a:extLst>
                    <a:ext uri="{FF2B5EF4-FFF2-40B4-BE49-F238E27FC236}">
                      <a16:creationId xmlns:a16="http://schemas.microsoft.com/office/drawing/2014/main" id="{7195F4DA-438A-9711-4E83-CFD625F337C7}"/>
                    </a:ext>
                  </a:extLst>
                </p14:cNvPr>
                <p14:cNvContentPartPr/>
                <p14:nvPr/>
              </p14:nvContentPartPr>
              <p14:xfrm>
                <a:off x="3803551" y="2861261"/>
                <a:ext cx="3158280" cy="2458440"/>
              </p14:xfrm>
            </p:contentPart>
          </mc:Choice>
          <mc:Fallback>
            <p:pic>
              <p:nvPicPr>
                <p:cNvPr id="103" name="Ink 102">
                  <a:extLst>
                    <a:ext uri="{FF2B5EF4-FFF2-40B4-BE49-F238E27FC236}">
                      <a16:creationId xmlns:a16="http://schemas.microsoft.com/office/drawing/2014/main" id="{7195F4DA-438A-9711-4E83-CFD625F337C7}"/>
                    </a:ext>
                  </a:extLst>
                </p:cNvPr>
                <p:cNvPicPr/>
                <p:nvPr/>
              </p:nvPicPr>
              <p:blipFill>
                <a:blip r:embed="rId33"/>
                <a:stretch>
                  <a:fillRect/>
                </a:stretch>
              </p:blipFill>
              <p:spPr>
                <a:xfrm>
                  <a:off x="3794551" y="2852261"/>
                  <a:ext cx="3175920" cy="2476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4" name="Ink 103">
                  <a:extLst>
                    <a:ext uri="{FF2B5EF4-FFF2-40B4-BE49-F238E27FC236}">
                      <a16:creationId xmlns:a16="http://schemas.microsoft.com/office/drawing/2014/main" id="{E424C60C-DF34-CE55-30DE-7B4F02B9DFB9}"/>
                    </a:ext>
                  </a:extLst>
                </p14:cNvPr>
                <p14:cNvContentPartPr/>
                <p14:nvPr/>
              </p14:nvContentPartPr>
              <p14:xfrm>
                <a:off x="3735871" y="5162021"/>
                <a:ext cx="186120" cy="178200"/>
              </p14:xfrm>
            </p:contentPart>
          </mc:Choice>
          <mc:Fallback>
            <p:pic>
              <p:nvPicPr>
                <p:cNvPr id="104" name="Ink 103">
                  <a:extLst>
                    <a:ext uri="{FF2B5EF4-FFF2-40B4-BE49-F238E27FC236}">
                      <a16:creationId xmlns:a16="http://schemas.microsoft.com/office/drawing/2014/main" id="{E424C60C-DF34-CE55-30DE-7B4F02B9DFB9}"/>
                    </a:ext>
                  </a:extLst>
                </p:cNvPr>
                <p:cNvPicPr/>
                <p:nvPr/>
              </p:nvPicPr>
              <p:blipFill>
                <a:blip r:embed="rId35"/>
                <a:stretch>
                  <a:fillRect/>
                </a:stretch>
              </p:blipFill>
              <p:spPr>
                <a:xfrm>
                  <a:off x="3727231" y="5153021"/>
                  <a:ext cx="2037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5" name="Ink 104">
                  <a:extLst>
                    <a:ext uri="{FF2B5EF4-FFF2-40B4-BE49-F238E27FC236}">
                      <a16:creationId xmlns:a16="http://schemas.microsoft.com/office/drawing/2014/main" id="{4028C72E-D3DC-1D86-E1CF-D17C650BDE41}"/>
                    </a:ext>
                  </a:extLst>
                </p14:cNvPr>
                <p14:cNvContentPartPr/>
                <p14:nvPr/>
              </p14:nvContentPartPr>
              <p14:xfrm>
                <a:off x="4323031" y="5361461"/>
                <a:ext cx="479160" cy="93240"/>
              </p14:xfrm>
            </p:contentPart>
          </mc:Choice>
          <mc:Fallback>
            <p:pic>
              <p:nvPicPr>
                <p:cNvPr id="105" name="Ink 104">
                  <a:extLst>
                    <a:ext uri="{FF2B5EF4-FFF2-40B4-BE49-F238E27FC236}">
                      <a16:creationId xmlns:a16="http://schemas.microsoft.com/office/drawing/2014/main" id="{4028C72E-D3DC-1D86-E1CF-D17C650BDE41}"/>
                    </a:ext>
                  </a:extLst>
                </p:cNvPr>
                <p:cNvPicPr/>
                <p:nvPr/>
              </p:nvPicPr>
              <p:blipFill>
                <a:blip r:embed="rId37"/>
                <a:stretch>
                  <a:fillRect/>
                </a:stretch>
              </p:blipFill>
              <p:spPr>
                <a:xfrm>
                  <a:off x="4314031" y="5352461"/>
                  <a:ext cx="4968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6" name="Ink 105">
                  <a:extLst>
                    <a:ext uri="{FF2B5EF4-FFF2-40B4-BE49-F238E27FC236}">
                      <a16:creationId xmlns:a16="http://schemas.microsoft.com/office/drawing/2014/main" id="{C1F0EB28-864B-4D76-DC24-A720AE1BDAB6}"/>
                    </a:ext>
                  </a:extLst>
                </p14:cNvPr>
                <p14:cNvContentPartPr/>
                <p14:nvPr/>
              </p14:nvContentPartPr>
              <p14:xfrm>
                <a:off x="5271991" y="5280101"/>
                <a:ext cx="253800" cy="128520"/>
              </p14:xfrm>
            </p:contentPart>
          </mc:Choice>
          <mc:Fallback>
            <p:pic>
              <p:nvPicPr>
                <p:cNvPr id="106" name="Ink 105">
                  <a:extLst>
                    <a:ext uri="{FF2B5EF4-FFF2-40B4-BE49-F238E27FC236}">
                      <a16:creationId xmlns:a16="http://schemas.microsoft.com/office/drawing/2014/main" id="{C1F0EB28-864B-4D76-DC24-A720AE1BDAB6}"/>
                    </a:ext>
                  </a:extLst>
                </p:cNvPr>
                <p:cNvPicPr/>
                <p:nvPr/>
              </p:nvPicPr>
              <p:blipFill>
                <a:blip r:embed="rId39"/>
                <a:stretch>
                  <a:fillRect/>
                </a:stretch>
              </p:blipFill>
              <p:spPr>
                <a:xfrm>
                  <a:off x="5262991" y="5271101"/>
                  <a:ext cx="2714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8" name="Ink 107">
                  <a:extLst>
                    <a:ext uri="{FF2B5EF4-FFF2-40B4-BE49-F238E27FC236}">
                      <a16:creationId xmlns:a16="http://schemas.microsoft.com/office/drawing/2014/main" id="{6FF05D47-71C0-5C32-1369-020C45AAB8EA}"/>
                    </a:ext>
                  </a:extLst>
                </p14:cNvPr>
                <p14:cNvContentPartPr/>
                <p14:nvPr/>
              </p14:nvContentPartPr>
              <p14:xfrm>
                <a:off x="6044911" y="5190821"/>
                <a:ext cx="226800" cy="237240"/>
              </p14:xfrm>
            </p:contentPart>
          </mc:Choice>
          <mc:Fallback>
            <p:pic>
              <p:nvPicPr>
                <p:cNvPr id="108" name="Ink 107">
                  <a:extLst>
                    <a:ext uri="{FF2B5EF4-FFF2-40B4-BE49-F238E27FC236}">
                      <a16:creationId xmlns:a16="http://schemas.microsoft.com/office/drawing/2014/main" id="{6FF05D47-71C0-5C32-1369-020C45AAB8EA}"/>
                    </a:ext>
                  </a:extLst>
                </p:cNvPr>
                <p:cNvPicPr/>
                <p:nvPr/>
              </p:nvPicPr>
              <p:blipFill>
                <a:blip r:embed="rId41"/>
                <a:stretch>
                  <a:fillRect/>
                </a:stretch>
              </p:blipFill>
              <p:spPr>
                <a:xfrm>
                  <a:off x="6036271" y="5181821"/>
                  <a:ext cx="24444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09" name="Ink 108">
                  <a:extLst>
                    <a:ext uri="{FF2B5EF4-FFF2-40B4-BE49-F238E27FC236}">
                      <a16:creationId xmlns:a16="http://schemas.microsoft.com/office/drawing/2014/main" id="{54FD5926-0D18-F2E3-44A1-F54833B36BE1}"/>
                    </a:ext>
                  </a:extLst>
                </p14:cNvPr>
                <p14:cNvContentPartPr/>
                <p14:nvPr/>
              </p14:nvContentPartPr>
              <p14:xfrm>
                <a:off x="6312031" y="5160221"/>
                <a:ext cx="471600" cy="268560"/>
              </p14:xfrm>
            </p:contentPart>
          </mc:Choice>
          <mc:Fallback>
            <p:pic>
              <p:nvPicPr>
                <p:cNvPr id="109" name="Ink 108">
                  <a:extLst>
                    <a:ext uri="{FF2B5EF4-FFF2-40B4-BE49-F238E27FC236}">
                      <a16:creationId xmlns:a16="http://schemas.microsoft.com/office/drawing/2014/main" id="{54FD5926-0D18-F2E3-44A1-F54833B36BE1}"/>
                    </a:ext>
                  </a:extLst>
                </p:cNvPr>
                <p:cNvPicPr/>
                <p:nvPr/>
              </p:nvPicPr>
              <p:blipFill>
                <a:blip r:embed="rId43"/>
                <a:stretch>
                  <a:fillRect/>
                </a:stretch>
              </p:blipFill>
              <p:spPr>
                <a:xfrm>
                  <a:off x="6303391" y="5151221"/>
                  <a:ext cx="48924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0" name="Ink 109">
                  <a:extLst>
                    <a:ext uri="{FF2B5EF4-FFF2-40B4-BE49-F238E27FC236}">
                      <a16:creationId xmlns:a16="http://schemas.microsoft.com/office/drawing/2014/main" id="{313E587F-EA69-6B56-DB37-C7963D1AC48B}"/>
                    </a:ext>
                  </a:extLst>
                </p14:cNvPr>
                <p14:cNvContentPartPr/>
                <p14:nvPr/>
              </p14:nvContentPartPr>
              <p14:xfrm>
                <a:off x="5806951" y="4601141"/>
                <a:ext cx="1315800" cy="911520"/>
              </p14:xfrm>
            </p:contentPart>
          </mc:Choice>
          <mc:Fallback>
            <p:pic>
              <p:nvPicPr>
                <p:cNvPr id="110" name="Ink 109">
                  <a:extLst>
                    <a:ext uri="{FF2B5EF4-FFF2-40B4-BE49-F238E27FC236}">
                      <a16:creationId xmlns:a16="http://schemas.microsoft.com/office/drawing/2014/main" id="{313E587F-EA69-6B56-DB37-C7963D1AC48B}"/>
                    </a:ext>
                  </a:extLst>
                </p:cNvPr>
                <p:cNvPicPr/>
                <p:nvPr/>
              </p:nvPicPr>
              <p:blipFill>
                <a:blip r:embed="rId45"/>
                <a:stretch>
                  <a:fillRect/>
                </a:stretch>
              </p:blipFill>
              <p:spPr>
                <a:xfrm>
                  <a:off x="5797951" y="4592141"/>
                  <a:ext cx="1333440" cy="929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86" name="Ink 185">
                  <a:extLst>
                    <a:ext uri="{FF2B5EF4-FFF2-40B4-BE49-F238E27FC236}">
                      <a16:creationId xmlns:a16="http://schemas.microsoft.com/office/drawing/2014/main" id="{2BAC5EBA-9096-9E2B-71E2-70C1A96AC08D}"/>
                    </a:ext>
                  </a:extLst>
                </p14:cNvPr>
                <p14:cNvContentPartPr/>
                <p14:nvPr/>
              </p14:nvContentPartPr>
              <p14:xfrm>
                <a:off x="7617391" y="4246901"/>
                <a:ext cx="519840" cy="30960"/>
              </p14:xfrm>
            </p:contentPart>
          </mc:Choice>
          <mc:Fallback>
            <p:pic>
              <p:nvPicPr>
                <p:cNvPr id="186" name="Ink 185">
                  <a:extLst>
                    <a:ext uri="{FF2B5EF4-FFF2-40B4-BE49-F238E27FC236}">
                      <a16:creationId xmlns:a16="http://schemas.microsoft.com/office/drawing/2014/main" id="{2BAC5EBA-9096-9E2B-71E2-70C1A96AC08D}"/>
                    </a:ext>
                  </a:extLst>
                </p:cNvPr>
                <p:cNvPicPr/>
                <p:nvPr/>
              </p:nvPicPr>
              <p:blipFill>
                <a:blip r:embed="rId47"/>
                <a:stretch>
                  <a:fillRect/>
                </a:stretch>
              </p:blipFill>
              <p:spPr>
                <a:xfrm>
                  <a:off x="7608391" y="4237901"/>
                  <a:ext cx="5374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87" name="Ink 186">
                  <a:extLst>
                    <a:ext uri="{FF2B5EF4-FFF2-40B4-BE49-F238E27FC236}">
                      <a16:creationId xmlns:a16="http://schemas.microsoft.com/office/drawing/2014/main" id="{E9D276EF-B1BF-1AB4-DAB8-4FF3DFAE47A9}"/>
                    </a:ext>
                  </a:extLst>
                </p14:cNvPr>
                <p14:cNvContentPartPr/>
                <p14:nvPr/>
              </p14:nvContentPartPr>
              <p14:xfrm>
                <a:off x="7695871" y="4310621"/>
                <a:ext cx="543960" cy="93960"/>
              </p14:xfrm>
            </p:contentPart>
          </mc:Choice>
          <mc:Fallback>
            <p:pic>
              <p:nvPicPr>
                <p:cNvPr id="187" name="Ink 186">
                  <a:extLst>
                    <a:ext uri="{FF2B5EF4-FFF2-40B4-BE49-F238E27FC236}">
                      <a16:creationId xmlns:a16="http://schemas.microsoft.com/office/drawing/2014/main" id="{E9D276EF-B1BF-1AB4-DAB8-4FF3DFAE47A9}"/>
                    </a:ext>
                  </a:extLst>
                </p:cNvPr>
                <p:cNvPicPr/>
                <p:nvPr/>
              </p:nvPicPr>
              <p:blipFill>
                <a:blip r:embed="rId49"/>
                <a:stretch>
                  <a:fillRect/>
                </a:stretch>
              </p:blipFill>
              <p:spPr>
                <a:xfrm>
                  <a:off x="7687231" y="4301981"/>
                  <a:ext cx="5616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5" name="Ink 64">
                  <a:extLst>
                    <a:ext uri="{FF2B5EF4-FFF2-40B4-BE49-F238E27FC236}">
                      <a16:creationId xmlns:a16="http://schemas.microsoft.com/office/drawing/2014/main" id="{08C8CDC6-DB58-D393-1525-7F35219773DB}"/>
                    </a:ext>
                  </a:extLst>
                </p14:cNvPr>
                <p14:cNvContentPartPr/>
                <p14:nvPr/>
              </p14:nvContentPartPr>
              <p14:xfrm>
                <a:off x="5850511" y="2036501"/>
                <a:ext cx="275760" cy="236520"/>
              </p14:xfrm>
            </p:contentPart>
          </mc:Choice>
          <mc:Fallback>
            <p:pic>
              <p:nvPicPr>
                <p:cNvPr id="65" name="Ink 64">
                  <a:extLst>
                    <a:ext uri="{FF2B5EF4-FFF2-40B4-BE49-F238E27FC236}">
                      <a16:creationId xmlns:a16="http://schemas.microsoft.com/office/drawing/2014/main" id="{08C8CDC6-DB58-D393-1525-7F35219773DB}"/>
                    </a:ext>
                  </a:extLst>
                </p:cNvPr>
                <p:cNvPicPr/>
                <p:nvPr/>
              </p:nvPicPr>
              <p:blipFill>
                <a:blip r:embed="rId51"/>
                <a:stretch>
                  <a:fillRect/>
                </a:stretch>
              </p:blipFill>
              <p:spPr>
                <a:xfrm>
                  <a:off x="5841871" y="2027861"/>
                  <a:ext cx="2934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6" name="Ink 65">
                  <a:extLst>
                    <a:ext uri="{FF2B5EF4-FFF2-40B4-BE49-F238E27FC236}">
                      <a16:creationId xmlns:a16="http://schemas.microsoft.com/office/drawing/2014/main" id="{6090D2B8-C853-13AA-6BE4-521341CF44E7}"/>
                    </a:ext>
                  </a:extLst>
                </p14:cNvPr>
                <p14:cNvContentPartPr/>
                <p14:nvPr/>
              </p14:nvContentPartPr>
              <p14:xfrm>
                <a:off x="5908471" y="2290661"/>
                <a:ext cx="244800" cy="209880"/>
              </p14:xfrm>
            </p:contentPart>
          </mc:Choice>
          <mc:Fallback>
            <p:pic>
              <p:nvPicPr>
                <p:cNvPr id="66" name="Ink 65">
                  <a:extLst>
                    <a:ext uri="{FF2B5EF4-FFF2-40B4-BE49-F238E27FC236}">
                      <a16:creationId xmlns:a16="http://schemas.microsoft.com/office/drawing/2014/main" id="{6090D2B8-C853-13AA-6BE4-521341CF44E7}"/>
                    </a:ext>
                  </a:extLst>
                </p:cNvPr>
                <p:cNvPicPr/>
                <p:nvPr/>
              </p:nvPicPr>
              <p:blipFill>
                <a:blip r:embed="rId53"/>
                <a:stretch>
                  <a:fillRect/>
                </a:stretch>
              </p:blipFill>
              <p:spPr>
                <a:xfrm>
                  <a:off x="5899831" y="2282021"/>
                  <a:ext cx="2624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7" name="Ink 66">
                  <a:extLst>
                    <a:ext uri="{FF2B5EF4-FFF2-40B4-BE49-F238E27FC236}">
                      <a16:creationId xmlns:a16="http://schemas.microsoft.com/office/drawing/2014/main" id="{08EDEFA2-F0A9-C46D-FFBD-6C0CC5782BEE}"/>
                    </a:ext>
                  </a:extLst>
                </p14:cNvPr>
                <p14:cNvContentPartPr/>
                <p14:nvPr/>
              </p14:nvContentPartPr>
              <p14:xfrm>
                <a:off x="6213751" y="2064221"/>
                <a:ext cx="208800" cy="166680"/>
              </p14:xfrm>
            </p:contentPart>
          </mc:Choice>
          <mc:Fallback>
            <p:pic>
              <p:nvPicPr>
                <p:cNvPr id="67" name="Ink 66">
                  <a:extLst>
                    <a:ext uri="{FF2B5EF4-FFF2-40B4-BE49-F238E27FC236}">
                      <a16:creationId xmlns:a16="http://schemas.microsoft.com/office/drawing/2014/main" id="{08EDEFA2-F0A9-C46D-FFBD-6C0CC5782BEE}"/>
                    </a:ext>
                  </a:extLst>
                </p:cNvPr>
                <p:cNvPicPr/>
                <p:nvPr/>
              </p:nvPicPr>
              <p:blipFill>
                <a:blip r:embed="rId55"/>
                <a:stretch>
                  <a:fillRect/>
                </a:stretch>
              </p:blipFill>
              <p:spPr>
                <a:xfrm>
                  <a:off x="6204751" y="2055221"/>
                  <a:ext cx="2264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8" name="Ink 67">
                  <a:extLst>
                    <a:ext uri="{FF2B5EF4-FFF2-40B4-BE49-F238E27FC236}">
                      <a16:creationId xmlns:a16="http://schemas.microsoft.com/office/drawing/2014/main" id="{F6B41AB8-904E-AD13-0DF3-903FA1584E98}"/>
                    </a:ext>
                  </a:extLst>
                </p14:cNvPr>
                <p14:cNvContentPartPr/>
                <p14:nvPr/>
              </p14:nvContentPartPr>
              <p14:xfrm>
                <a:off x="6295471" y="2231981"/>
                <a:ext cx="162000" cy="187920"/>
              </p14:xfrm>
            </p:contentPart>
          </mc:Choice>
          <mc:Fallback>
            <p:pic>
              <p:nvPicPr>
                <p:cNvPr id="68" name="Ink 67">
                  <a:extLst>
                    <a:ext uri="{FF2B5EF4-FFF2-40B4-BE49-F238E27FC236}">
                      <a16:creationId xmlns:a16="http://schemas.microsoft.com/office/drawing/2014/main" id="{F6B41AB8-904E-AD13-0DF3-903FA1584E98}"/>
                    </a:ext>
                  </a:extLst>
                </p:cNvPr>
                <p:cNvPicPr/>
                <p:nvPr/>
              </p:nvPicPr>
              <p:blipFill>
                <a:blip r:embed="rId57"/>
                <a:stretch>
                  <a:fillRect/>
                </a:stretch>
              </p:blipFill>
              <p:spPr>
                <a:xfrm>
                  <a:off x="6286831" y="2222981"/>
                  <a:ext cx="1796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9" name="Ink 68">
                  <a:extLst>
                    <a:ext uri="{FF2B5EF4-FFF2-40B4-BE49-F238E27FC236}">
                      <a16:creationId xmlns:a16="http://schemas.microsoft.com/office/drawing/2014/main" id="{EBA2237E-30B2-FCBA-E8FC-E99E09A59D43}"/>
                    </a:ext>
                  </a:extLst>
                </p14:cNvPr>
                <p14:cNvContentPartPr/>
                <p14:nvPr/>
              </p14:nvContentPartPr>
              <p14:xfrm>
                <a:off x="6501031" y="1975661"/>
                <a:ext cx="203040" cy="197280"/>
              </p14:xfrm>
            </p:contentPart>
          </mc:Choice>
          <mc:Fallback>
            <p:pic>
              <p:nvPicPr>
                <p:cNvPr id="69" name="Ink 68">
                  <a:extLst>
                    <a:ext uri="{FF2B5EF4-FFF2-40B4-BE49-F238E27FC236}">
                      <a16:creationId xmlns:a16="http://schemas.microsoft.com/office/drawing/2014/main" id="{EBA2237E-30B2-FCBA-E8FC-E99E09A59D43}"/>
                    </a:ext>
                  </a:extLst>
                </p:cNvPr>
                <p:cNvPicPr/>
                <p:nvPr/>
              </p:nvPicPr>
              <p:blipFill>
                <a:blip r:embed="rId59"/>
                <a:stretch>
                  <a:fillRect/>
                </a:stretch>
              </p:blipFill>
              <p:spPr>
                <a:xfrm>
                  <a:off x="6492031" y="1966661"/>
                  <a:ext cx="2206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0" name="Ink 69">
                  <a:extLst>
                    <a:ext uri="{FF2B5EF4-FFF2-40B4-BE49-F238E27FC236}">
                      <a16:creationId xmlns:a16="http://schemas.microsoft.com/office/drawing/2014/main" id="{2DA69F8F-59BB-3F95-997E-61335704222F}"/>
                    </a:ext>
                  </a:extLst>
                </p14:cNvPr>
                <p14:cNvContentPartPr/>
                <p14:nvPr/>
              </p14:nvContentPartPr>
              <p14:xfrm>
                <a:off x="6527671" y="2153141"/>
                <a:ext cx="251640" cy="207000"/>
              </p14:xfrm>
            </p:contentPart>
          </mc:Choice>
          <mc:Fallback>
            <p:pic>
              <p:nvPicPr>
                <p:cNvPr id="70" name="Ink 69">
                  <a:extLst>
                    <a:ext uri="{FF2B5EF4-FFF2-40B4-BE49-F238E27FC236}">
                      <a16:creationId xmlns:a16="http://schemas.microsoft.com/office/drawing/2014/main" id="{2DA69F8F-59BB-3F95-997E-61335704222F}"/>
                    </a:ext>
                  </a:extLst>
                </p:cNvPr>
                <p:cNvPicPr/>
                <p:nvPr/>
              </p:nvPicPr>
              <p:blipFill>
                <a:blip r:embed="rId61"/>
                <a:stretch>
                  <a:fillRect/>
                </a:stretch>
              </p:blipFill>
              <p:spPr>
                <a:xfrm>
                  <a:off x="6518671" y="2144501"/>
                  <a:ext cx="2692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1" name="Ink 70">
                  <a:extLst>
                    <a:ext uri="{FF2B5EF4-FFF2-40B4-BE49-F238E27FC236}">
                      <a16:creationId xmlns:a16="http://schemas.microsoft.com/office/drawing/2014/main" id="{03B7CB74-1F60-A683-B5BA-C05455F27F4A}"/>
                    </a:ext>
                  </a:extLst>
                </p14:cNvPr>
                <p14:cNvContentPartPr/>
                <p14:nvPr/>
              </p14:nvContentPartPr>
              <p14:xfrm>
                <a:off x="5066791" y="2339981"/>
                <a:ext cx="606600" cy="119880"/>
              </p14:xfrm>
            </p:contentPart>
          </mc:Choice>
          <mc:Fallback>
            <p:pic>
              <p:nvPicPr>
                <p:cNvPr id="71" name="Ink 70">
                  <a:extLst>
                    <a:ext uri="{FF2B5EF4-FFF2-40B4-BE49-F238E27FC236}">
                      <a16:creationId xmlns:a16="http://schemas.microsoft.com/office/drawing/2014/main" id="{03B7CB74-1F60-A683-B5BA-C05455F27F4A}"/>
                    </a:ext>
                  </a:extLst>
                </p:cNvPr>
                <p:cNvPicPr/>
                <p:nvPr/>
              </p:nvPicPr>
              <p:blipFill>
                <a:blip r:embed="rId63"/>
                <a:stretch>
                  <a:fillRect/>
                </a:stretch>
              </p:blipFill>
              <p:spPr>
                <a:xfrm>
                  <a:off x="5058151" y="2331341"/>
                  <a:ext cx="6242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2" name="Ink 71">
                  <a:extLst>
                    <a:ext uri="{FF2B5EF4-FFF2-40B4-BE49-F238E27FC236}">
                      <a16:creationId xmlns:a16="http://schemas.microsoft.com/office/drawing/2014/main" id="{6F94314C-3947-9D2F-718F-BB9F10B7DEA3}"/>
                    </a:ext>
                  </a:extLst>
                </p14:cNvPr>
                <p14:cNvContentPartPr/>
                <p14:nvPr/>
              </p14:nvContentPartPr>
              <p14:xfrm>
                <a:off x="4989031" y="2339981"/>
                <a:ext cx="148320" cy="252360"/>
              </p14:xfrm>
            </p:contentPart>
          </mc:Choice>
          <mc:Fallback>
            <p:pic>
              <p:nvPicPr>
                <p:cNvPr id="72" name="Ink 71">
                  <a:extLst>
                    <a:ext uri="{FF2B5EF4-FFF2-40B4-BE49-F238E27FC236}">
                      <a16:creationId xmlns:a16="http://schemas.microsoft.com/office/drawing/2014/main" id="{6F94314C-3947-9D2F-718F-BB9F10B7DEA3}"/>
                    </a:ext>
                  </a:extLst>
                </p:cNvPr>
                <p:cNvPicPr/>
                <p:nvPr/>
              </p:nvPicPr>
              <p:blipFill>
                <a:blip r:embed="rId65"/>
                <a:stretch>
                  <a:fillRect/>
                </a:stretch>
              </p:blipFill>
              <p:spPr>
                <a:xfrm>
                  <a:off x="4980031" y="2331341"/>
                  <a:ext cx="16596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4" name="Ink 73">
                  <a:extLst>
                    <a:ext uri="{FF2B5EF4-FFF2-40B4-BE49-F238E27FC236}">
                      <a16:creationId xmlns:a16="http://schemas.microsoft.com/office/drawing/2014/main" id="{9639283E-5EB4-3C6C-F786-74607552255C}"/>
                    </a:ext>
                  </a:extLst>
                </p14:cNvPr>
                <p14:cNvContentPartPr/>
                <p14:nvPr/>
              </p14:nvContentPartPr>
              <p14:xfrm>
                <a:off x="6012511" y="1375541"/>
                <a:ext cx="121680" cy="286200"/>
              </p14:xfrm>
            </p:contentPart>
          </mc:Choice>
          <mc:Fallback>
            <p:pic>
              <p:nvPicPr>
                <p:cNvPr id="74" name="Ink 73">
                  <a:extLst>
                    <a:ext uri="{FF2B5EF4-FFF2-40B4-BE49-F238E27FC236}">
                      <a16:creationId xmlns:a16="http://schemas.microsoft.com/office/drawing/2014/main" id="{9639283E-5EB4-3C6C-F786-74607552255C}"/>
                    </a:ext>
                  </a:extLst>
                </p:cNvPr>
                <p:cNvPicPr/>
                <p:nvPr/>
              </p:nvPicPr>
              <p:blipFill>
                <a:blip r:embed="rId67"/>
                <a:stretch>
                  <a:fillRect/>
                </a:stretch>
              </p:blipFill>
              <p:spPr>
                <a:xfrm>
                  <a:off x="6003511" y="1366541"/>
                  <a:ext cx="1393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5" name="Ink 74">
                  <a:extLst>
                    <a:ext uri="{FF2B5EF4-FFF2-40B4-BE49-F238E27FC236}">
                      <a16:creationId xmlns:a16="http://schemas.microsoft.com/office/drawing/2014/main" id="{3D4E8CB8-16D8-E927-3564-0110299316F6}"/>
                    </a:ext>
                  </a:extLst>
                </p14:cNvPr>
                <p14:cNvContentPartPr/>
                <p14:nvPr/>
              </p14:nvContentPartPr>
              <p14:xfrm>
                <a:off x="6135271" y="1732301"/>
                <a:ext cx="10080" cy="8280"/>
              </p14:xfrm>
            </p:contentPart>
          </mc:Choice>
          <mc:Fallback>
            <p:pic>
              <p:nvPicPr>
                <p:cNvPr id="75" name="Ink 74">
                  <a:extLst>
                    <a:ext uri="{FF2B5EF4-FFF2-40B4-BE49-F238E27FC236}">
                      <a16:creationId xmlns:a16="http://schemas.microsoft.com/office/drawing/2014/main" id="{3D4E8CB8-16D8-E927-3564-0110299316F6}"/>
                    </a:ext>
                  </a:extLst>
                </p:cNvPr>
                <p:cNvPicPr/>
                <p:nvPr/>
              </p:nvPicPr>
              <p:blipFill>
                <a:blip r:embed="rId69"/>
                <a:stretch>
                  <a:fillRect/>
                </a:stretch>
              </p:blipFill>
              <p:spPr>
                <a:xfrm>
                  <a:off x="6126271" y="1723661"/>
                  <a:ext cx="277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94" name="Ink 93">
                  <a:extLst>
                    <a:ext uri="{FF2B5EF4-FFF2-40B4-BE49-F238E27FC236}">
                      <a16:creationId xmlns:a16="http://schemas.microsoft.com/office/drawing/2014/main" id="{1965ADE2-5F37-F9AE-6CCE-784BEDBCDE88}"/>
                    </a:ext>
                  </a:extLst>
                </p14:cNvPr>
                <p14:cNvContentPartPr/>
                <p14:nvPr/>
              </p14:nvContentPartPr>
              <p14:xfrm>
                <a:off x="6518311" y="1325141"/>
                <a:ext cx="157680" cy="251280"/>
              </p14:xfrm>
            </p:contentPart>
          </mc:Choice>
          <mc:Fallback>
            <p:pic>
              <p:nvPicPr>
                <p:cNvPr id="94" name="Ink 93">
                  <a:extLst>
                    <a:ext uri="{FF2B5EF4-FFF2-40B4-BE49-F238E27FC236}">
                      <a16:creationId xmlns:a16="http://schemas.microsoft.com/office/drawing/2014/main" id="{1965ADE2-5F37-F9AE-6CCE-784BEDBCDE88}"/>
                    </a:ext>
                  </a:extLst>
                </p:cNvPr>
                <p:cNvPicPr/>
                <p:nvPr/>
              </p:nvPicPr>
              <p:blipFill>
                <a:blip r:embed="rId71"/>
                <a:stretch>
                  <a:fillRect/>
                </a:stretch>
              </p:blipFill>
              <p:spPr>
                <a:xfrm>
                  <a:off x="6509671" y="1316141"/>
                  <a:ext cx="17532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95" name="Ink 94">
                  <a:extLst>
                    <a:ext uri="{FF2B5EF4-FFF2-40B4-BE49-F238E27FC236}">
                      <a16:creationId xmlns:a16="http://schemas.microsoft.com/office/drawing/2014/main" id="{2BD9A8C0-D3D3-0C3F-5D3C-E5AA13A0F52E}"/>
                    </a:ext>
                  </a:extLst>
                </p14:cNvPr>
                <p14:cNvContentPartPr/>
                <p14:nvPr/>
              </p14:nvContentPartPr>
              <p14:xfrm>
                <a:off x="6598951" y="1662461"/>
                <a:ext cx="11520" cy="19080"/>
              </p14:xfrm>
            </p:contentPart>
          </mc:Choice>
          <mc:Fallback>
            <p:pic>
              <p:nvPicPr>
                <p:cNvPr id="95" name="Ink 94">
                  <a:extLst>
                    <a:ext uri="{FF2B5EF4-FFF2-40B4-BE49-F238E27FC236}">
                      <a16:creationId xmlns:a16="http://schemas.microsoft.com/office/drawing/2014/main" id="{2BD9A8C0-D3D3-0C3F-5D3C-E5AA13A0F52E}"/>
                    </a:ext>
                  </a:extLst>
                </p:cNvPr>
                <p:cNvPicPr/>
                <p:nvPr/>
              </p:nvPicPr>
              <p:blipFill>
                <a:blip r:embed="rId73"/>
                <a:stretch>
                  <a:fillRect/>
                </a:stretch>
              </p:blipFill>
              <p:spPr>
                <a:xfrm>
                  <a:off x="6590311" y="1653821"/>
                  <a:ext cx="291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96" name="Ink 95">
                  <a:extLst>
                    <a:ext uri="{FF2B5EF4-FFF2-40B4-BE49-F238E27FC236}">
                      <a16:creationId xmlns:a16="http://schemas.microsoft.com/office/drawing/2014/main" id="{E8DD5F30-4D4F-5A65-96DA-E11866FD2A44}"/>
                    </a:ext>
                  </a:extLst>
                </p14:cNvPr>
                <p14:cNvContentPartPr/>
                <p14:nvPr/>
              </p14:nvContentPartPr>
              <p14:xfrm>
                <a:off x="6862471" y="1367621"/>
                <a:ext cx="100440" cy="219240"/>
              </p14:xfrm>
            </p:contentPart>
          </mc:Choice>
          <mc:Fallback>
            <p:pic>
              <p:nvPicPr>
                <p:cNvPr id="96" name="Ink 95">
                  <a:extLst>
                    <a:ext uri="{FF2B5EF4-FFF2-40B4-BE49-F238E27FC236}">
                      <a16:creationId xmlns:a16="http://schemas.microsoft.com/office/drawing/2014/main" id="{E8DD5F30-4D4F-5A65-96DA-E11866FD2A44}"/>
                    </a:ext>
                  </a:extLst>
                </p:cNvPr>
                <p:cNvPicPr/>
                <p:nvPr/>
              </p:nvPicPr>
              <p:blipFill>
                <a:blip r:embed="rId75"/>
                <a:stretch>
                  <a:fillRect/>
                </a:stretch>
              </p:blipFill>
              <p:spPr>
                <a:xfrm>
                  <a:off x="6853831" y="1358981"/>
                  <a:ext cx="1180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97" name="Ink 96">
                  <a:extLst>
                    <a:ext uri="{FF2B5EF4-FFF2-40B4-BE49-F238E27FC236}">
                      <a16:creationId xmlns:a16="http://schemas.microsoft.com/office/drawing/2014/main" id="{708F08C9-C512-FB0E-701D-E3FF31445CA4}"/>
                    </a:ext>
                  </a:extLst>
                </p14:cNvPr>
                <p14:cNvContentPartPr/>
                <p14:nvPr/>
              </p14:nvContentPartPr>
              <p14:xfrm>
                <a:off x="6931231" y="1671101"/>
                <a:ext cx="360" cy="360"/>
              </p14:xfrm>
            </p:contentPart>
          </mc:Choice>
          <mc:Fallback>
            <p:pic>
              <p:nvPicPr>
                <p:cNvPr id="97" name="Ink 96">
                  <a:extLst>
                    <a:ext uri="{FF2B5EF4-FFF2-40B4-BE49-F238E27FC236}">
                      <a16:creationId xmlns:a16="http://schemas.microsoft.com/office/drawing/2014/main" id="{708F08C9-C512-FB0E-701D-E3FF31445CA4}"/>
                    </a:ext>
                  </a:extLst>
                </p:cNvPr>
                <p:cNvPicPr/>
                <p:nvPr/>
              </p:nvPicPr>
              <p:blipFill>
                <a:blip r:embed="rId77"/>
                <a:stretch>
                  <a:fillRect/>
                </a:stretch>
              </p:blipFill>
              <p:spPr>
                <a:xfrm>
                  <a:off x="6922591" y="166246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12" name="Ink 111">
                  <a:extLst>
                    <a:ext uri="{FF2B5EF4-FFF2-40B4-BE49-F238E27FC236}">
                      <a16:creationId xmlns:a16="http://schemas.microsoft.com/office/drawing/2014/main" id="{69FEA939-A406-644E-9124-CB634DC1C992}"/>
                    </a:ext>
                  </a:extLst>
                </p14:cNvPr>
                <p14:cNvContentPartPr/>
                <p14:nvPr/>
              </p14:nvContentPartPr>
              <p14:xfrm>
                <a:off x="3637951" y="1375901"/>
                <a:ext cx="223920" cy="1252440"/>
              </p14:xfrm>
            </p:contentPart>
          </mc:Choice>
          <mc:Fallback>
            <p:pic>
              <p:nvPicPr>
                <p:cNvPr id="112" name="Ink 111">
                  <a:extLst>
                    <a:ext uri="{FF2B5EF4-FFF2-40B4-BE49-F238E27FC236}">
                      <a16:creationId xmlns:a16="http://schemas.microsoft.com/office/drawing/2014/main" id="{69FEA939-A406-644E-9124-CB634DC1C992}"/>
                    </a:ext>
                  </a:extLst>
                </p:cNvPr>
                <p:cNvPicPr/>
                <p:nvPr/>
              </p:nvPicPr>
              <p:blipFill>
                <a:blip r:embed="rId79"/>
                <a:stretch>
                  <a:fillRect/>
                </a:stretch>
              </p:blipFill>
              <p:spPr>
                <a:xfrm>
                  <a:off x="3629311" y="1366901"/>
                  <a:ext cx="241560" cy="1270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14" name="Ink 113">
                  <a:extLst>
                    <a:ext uri="{FF2B5EF4-FFF2-40B4-BE49-F238E27FC236}">
                      <a16:creationId xmlns:a16="http://schemas.microsoft.com/office/drawing/2014/main" id="{CE24CA44-C256-AA8C-6AC1-13DF51665183}"/>
                    </a:ext>
                  </a:extLst>
                </p14:cNvPr>
                <p14:cNvContentPartPr/>
                <p14:nvPr/>
              </p14:nvContentPartPr>
              <p14:xfrm>
                <a:off x="3922711" y="1643741"/>
                <a:ext cx="333720" cy="300240"/>
              </p14:xfrm>
            </p:contentPart>
          </mc:Choice>
          <mc:Fallback>
            <p:pic>
              <p:nvPicPr>
                <p:cNvPr id="114" name="Ink 113">
                  <a:extLst>
                    <a:ext uri="{FF2B5EF4-FFF2-40B4-BE49-F238E27FC236}">
                      <a16:creationId xmlns:a16="http://schemas.microsoft.com/office/drawing/2014/main" id="{CE24CA44-C256-AA8C-6AC1-13DF51665183}"/>
                    </a:ext>
                  </a:extLst>
                </p:cNvPr>
                <p:cNvPicPr/>
                <p:nvPr/>
              </p:nvPicPr>
              <p:blipFill>
                <a:blip r:embed="rId81"/>
                <a:stretch>
                  <a:fillRect/>
                </a:stretch>
              </p:blipFill>
              <p:spPr>
                <a:xfrm>
                  <a:off x="3914071" y="1634741"/>
                  <a:ext cx="35136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15" name="Ink 114">
                  <a:extLst>
                    <a:ext uri="{FF2B5EF4-FFF2-40B4-BE49-F238E27FC236}">
                      <a16:creationId xmlns:a16="http://schemas.microsoft.com/office/drawing/2014/main" id="{96D6E7D8-3141-6CAD-5762-8605973A1717}"/>
                    </a:ext>
                  </a:extLst>
                </p14:cNvPr>
                <p14:cNvContentPartPr/>
                <p14:nvPr/>
              </p14:nvContentPartPr>
              <p14:xfrm>
                <a:off x="4316191" y="1490741"/>
                <a:ext cx="318240" cy="349200"/>
              </p14:xfrm>
            </p:contentPart>
          </mc:Choice>
          <mc:Fallback>
            <p:pic>
              <p:nvPicPr>
                <p:cNvPr id="115" name="Ink 114">
                  <a:extLst>
                    <a:ext uri="{FF2B5EF4-FFF2-40B4-BE49-F238E27FC236}">
                      <a16:creationId xmlns:a16="http://schemas.microsoft.com/office/drawing/2014/main" id="{96D6E7D8-3141-6CAD-5762-8605973A1717}"/>
                    </a:ext>
                  </a:extLst>
                </p:cNvPr>
                <p:cNvPicPr/>
                <p:nvPr/>
              </p:nvPicPr>
              <p:blipFill>
                <a:blip r:embed="rId83"/>
                <a:stretch>
                  <a:fillRect/>
                </a:stretch>
              </p:blipFill>
              <p:spPr>
                <a:xfrm>
                  <a:off x="4307191" y="1482101"/>
                  <a:ext cx="33588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16" name="Ink 115">
                  <a:extLst>
                    <a:ext uri="{FF2B5EF4-FFF2-40B4-BE49-F238E27FC236}">
                      <a16:creationId xmlns:a16="http://schemas.microsoft.com/office/drawing/2014/main" id="{83B321C9-AA47-FEAF-5EA8-7DB363E60C15}"/>
                    </a:ext>
                  </a:extLst>
                </p14:cNvPr>
                <p14:cNvContentPartPr/>
                <p14:nvPr/>
              </p14:nvContentPartPr>
              <p14:xfrm>
                <a:off x="4686991" y="1350701"/>
                <a:ext cx="295920" cy="381240"/>
              </p14:xfrm>
            </p:contentPart>
          </mc:Choice>
          <mc:Fallback>
            <p:pic>
              <p:nvPicPr>
                <p:cNvPr id="116" name="Ink 115">
                  <a:extLst>
                    <a:ext uri="{FF2B5EF4-FFF2-40B4-BE49-F238E27FC236}">
                      <a16:creationId xmlns:a16="http://schemas.microsoft.com/office/drawing/2014/main" id="{83B321C9-AA47-FEAF-5EA8-7DB363E60C15}"/>
                    </a:ext>
                  </a:extLst>
                </p:cNvPr>
                <p:cNvPicPr/>
                <p:nvPr/>
              </p:nvPicPr>
              <p:blipFill>
                <a:blip r:embed="rId85"/>
                <a:stretch>
                  <a:fillRect/>
                </a:stretch>
              </p:blipFill>
              <p:spPr>
                <a:xfrm>
                  <a:off x="4678351" y="1341701"/>
                  <a:ext cx="31356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17" name="Ink 116">
                  <a:extLst>
                    <a:ext uri="{FF2B5EF4-FFF2-40B4-BE49-F238E27FC236}">
                      <a16:creationId xmlns:a16="http://schemas.microsoft.com/office/drawing/2014/main" id="{E7D8252C-010E-6027-B564-DB82E2B9A6DA}"/>
                    </a:ext>
                  </a:extLst>
                </p14:cNvPr>
                <p14:cNvContentPartPr/>
                <p14:nvPr/>
              </p14:nvContentPartPr>
              <p14:xfrm>
                <a:off x="4168231" y="2058461"/>
                <a:ext cx="107280" cy="216000"/>
              </p14:xfrm>
            </p:contentPart>
          </mc:Choice>
          <mc:Fallback>
            <p:pic>
              <p:nvPicPr>
                <p:cNvPr id="117" name="Ink 116">
                  <a:extLst>
                    <a:ext uri="{FF2B5EF4-FFF2-40B4-BE49-F238E27FC236}">
                      <a16:creationId xmlns:a16="http://schemas.microsoft.com/office/drawing/2014/main" id="{E7D8252C-010E-6027-B564-DB82E2B9A6DA}"/>
                    </a:ext>
                  </a:extLst>
                </p:cNvPr>
                <p:cNvPicPr/>
                <p:nvPr/>
              </p:nvPicPr>
              <p:blipFill>
                <a:blip r:embed="rId87"/>
                <a:stretch>
                  <a:fillRect/>
                </a:stretch>
              </p:blipFill>
              <p:spPr>
                <a:xfrm>
                  <a:off x="4159231" y="2049461"/>
                  <a:ext cx="1249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18" name="Ink 117">
                  <a:extLst>
                    <a:ext uri="{FF2B5EF4-FFF2-40B4-BE49-F238E27FC236}">
                      <a16:creationId xmlns:a16="http://schemas.microsoft.com/office/drawing/2014/main" id="{0CB8FA70-3F10-ED0C-6561-263C6FB83D7E}"/>
                    </a:ext>
                  </a:extLst>
                </p14:cNvPr>
                <p14:cNvContentPartPr/>
                <p14:nvPr/>
              </p14:nvContentPartPr>
              <p14:xfrm>
                <a:off x="4356151" y="2006621"/>
                <a:ext cx="164160" cy="213840"/>
              </p14:xfrm>
            </p:contentPart>
          </mc:Choice>
          <mc:Fallback>
            <p:pic>
              <p:nvPicPr>
                <p:cNvPr id="118" name="Ink 117">
                  <a:extLst>
                    <a:ext uri="{FF2B5EF4-FFF2-40B4-BE49-F238E27FC236}">
                      <a16:creationId xmlns:a16="http://schemas.microsoft.com/office/drawing/2014/main" id="{0CB8FA70-3F10-ED0C-6561-263C6FB83D7E}"/>
                    </a:ext>
                  </a:extLst>
                </p:cNvPr>
                <p:cNvPicPr/>
                <p:nvPr/>
              </p:nvPicPr>
              <p:blipFill>
                <a:blip r:embed="rId89"/>
                <a:stretch>
                  <a:fillRect/>
                </a:stretch>
              </p:blipFill>
              <p:spPr>
                <a:xfrm>
                  <a:off x="4347511" y="1997981"/>
                  <a:ext cx="1818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20" name="Ink 119">
                  <a:extLst>
                    <a:ext uri="{FF2B5EF4-FFF2-40B4-BE49-F238E27FC236}">
                      <a16:creationId xmlns:a16="http://schemas.microsoft.com/office/drawing/2014/main" id="{FBE7446B-BF89-3E4E-C128-1A82BDFD5DE1}"/>
                    </a:ext>
                  </a:extLst>
                </p14:cNvPr>
                <p14:cNvContentPartPr/>
                <p14:nvPr/>
              </p14:nvContentPartPr>
              <p14:xfrm>
                <a:off x="4591951" y="1912301"/>
                <a:ext cx="241200" cy="238680"/>
              </p14:xfrm>
            </p:contentPart>
          </mc:Choice>
          <mc:Fallback>
            <p:pic>
              <p:nvPicPr>
                <p:cNvPr id="120" name="Ink 119">
                  <a:extLst>
                    <a:ext uri="{FF2B5EF4-FFF2-40B4-BE49-F238E27FC236}">
                      <a16:creationId xmlns:a16="http://schemas.microsoft.com/office/drawing/2014/main" id="{FBE7446B-BF89-3E4E-C128-1A82BDFD5DE1}"/>
                    </a:ext>
                  </a:extLst>
                </p:cNvPr>
                <p:cNvPicPr/>
                <p:nvPr/>
              </p:nvPicPr>
              <p:blipFill>
                <a:blip r:embed="rId91"/>
                <a:stretch>
                  <a:fillRect/>
                </a:stretch>
              </p:blipFill>
              <p:spPr>
                <a:xfrm>
                  <a:off x="4582951" y="1903301"/>
                  <a:ext cx="2588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1" name="Ink 120">
                  <a:extLst>
                    <a:ext uri="{FF2B5EF4-FFF2-40B4-BE49-F238E27FC236}">
                      <a16:creationId xmlns:a16="http://schemas.microsoft.com/office/drawing/2014/main" id="{AF3E6AA2-6F3D-45C4-BCDD-4547FF40546B}"/>
                    </a:ext>
                  </a:extLst>
                </p14:cNvPr>
                <p14:cNvContentPartPr/>
                <p14:nvPr/>
              </p14:nvContentPartPr>
              <p14:xfrm>
                <a:off x="4806151" y="1948301"/>
                <a:ext cx="316800" cy="105840"/>
              </p14:xfrm>
            </p:contentPart>
          </mc:Choice>
          <mc:Fallback>
            <p:pic>
              <p:nvPicPr>
                <p:cNvPr id="121" name="Ink 120">
                  <a:extLst>
                    <a:ext uri="{FF2B5EF4-FFF2-40B4-BE49-F238E27FC236}">
                      <a16:creationId xmlns:a16="http://schemas.microsoft.com/office/drawing/2014/main" id="{AF3E6AA2-6F3D-45C4-BCDD-4547FF40546B}"/>
                    </a:ext>
                  </a:extLst>
                </p:cNvPr>
                <p:cNvPicPr/>
                <p:nvPr/>
              </p:nvPicPr>
              <p:blipFill>
                <a:blip r:embed="rId93"/>
                <a:stretch>
                  <a:fillRect/>
                </a:stretch>
              </p:blipFill>
              <p:spPr>
                <a:xfrm>
                  <a:off x="4797511" y="1939661"/>
                  <a:ext cx="3344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22" name="Ink 121">
                  <a:extLst>
                    <a:ext uri="{FF2B5EF4-FFF2-40B4-BE49-F238E27FC236}">
                      <a16:creationId xmlns:a16="http://schemas.microsoft.com/office/drawing/2014/main" id="{1F74C300-718C-B966-8542-02FB139C3CC6}"/>
                    </a:ext>
                  </a:extLst>
                </p14:cNvPr>
                <p14:cNvContentPartPr/>
                <p14:nvPr/>
              </p14:nvContentPartPr>
              <p14:xfrm>
                <a:off x="5107831" y="1838141"/>
                <a:ext cx="132120" cy="250560"/>
              </p14:xfrm>
            </p:contentPart>
          </mc:Choice>
          <mc:Fallback>
            <p:pic>
              <p:nvPicPr>
                <p:cNvPr id="122" name="Ink 121">
                  <a:extLst>
                    <a:ext uri="{FF2B5EF4-FFF2-40B4-BE49-F238E27FC236}">
                      <a16:creationId xmlns:a16="http://schemas.microsoft.com/office/drawing/2014/main" id="{1F74C300-718C-B966-8542-02FB139C3CC6}"/>
                    </a:ext>
                  </a:extLst>
                </p:cNvPr>
                <p:cNvPicPr/>
                <p:nvPr/>
              </p:nvPicPr>
              <p:blipFill>
                <a:blip r:embed="rId95"/>
                <a:stretch>
                  <a:fillRect/>
                </a:stretch>
              </p:blipFill>
              <p:spPr>
                <a:xfrm>
                  <a:off x="5099191" y="1829501"/>
                  <a:ext cx="1497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24" name="Ink 123">
                  <a:extLst>
                    <a:ext uri="{FF2B5EF4-FFF2-40B4-BE49-F238E27FC236}">
                      <a16:creationId xmlns:a16="http://schemas.microsoft.com/office/drawing/2014/main" id="{E4BFCB03-2031-8F03-C0B0-F9370578FF6C}"/>
                    </a:ext>
                  </a:extLst>
                </p14:cNvPr>
                <p14:cNvContentPartPr/>
                <p14:nvPr/>
              </p14:nvContentPartPr>
              <p14:xfrm>
                <a:off x="4571071" y="2254661"/>
                <a:ext cx="172080" cy="56520"/>
              </p14:xfrm>
            </p:contentPart>
          </mc:Choice>
          <mc:Fallback>
            <p:pic>
              <p:nvPicPr>
                <p:cNvPr id="124" name="Ink 123">
                  <a:extLst>
                    <a:ext uri="{FF2B5EF4-FFF2-40B4-BE49-F238E27FC236}">
                      <a16:creationId xmlns:a16="http://schemas.microsoft.com/office/drawing/2014/main" id="{E4BFCB03-2031-8F03-C0B0-F9370578FF6C}"/>
                    </a:ext>
                  </a:extLst>
                </p:cNvPr>
                <p:cNvPicPr/>
                <p:nvPr/>
              </p:nvPicPr>
              <p:blipFill>
                <a:blip r:embed="rId97"/>
                <a:stretch>
                  <a:fillRect/>
                </a:stretch>
              </p:blipFill>
              <p:spPr>
                <a:xfrm>
                  <a:off x="4562071" y="2246021"/>
                  <a:ext cx="1897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25" name="Ink 124">
                  <a:extLst>
                    <a:ext uri="{FF2B5EF4-FFF2-40B4-BE49-F238E27FC236}">
                      <a16:creationId xmlns:a16="http://schemas.microsoft.com/office/drawing/2014/main" id="{8C0C2E4C-C0B5-B0F2-DBD6-4B0A9FAE2918}"/>
                    </a:ext>
                  </a:extLst>
                </p14:cNvPr>
                <p14:cNvContentPartPr/>
                <p14:nvPr/>
              </p14:nvContentPartPr>
              <p14:xfrm>
                <a:off x="4591591" y="2359061"/>
                <a:ext cx="166320" cy="40320"/>
              </p14:xfrm>
            </p:contentPart>
          </mc:Choice>
          <mc:Fallback>
            <p:pic>
              <p:nvPicPr>
                <p:cNvPr id="125" name="Ink 124">
                  <a:extLst>
                    <a:ext uri="{FF2B5EF4-FFF2-40B4-BE49-F238E27FC236}">
                      <a16:creationId xmlns:a16="http://schemas.microsoft.com/office/drawing/2014/main" id="{8C0C2E4C-C0B5-B0F2-DBD6-4B0A9FAE2918}"/>
                    </a:ext>
                  </a:extLst>
                </p:cNvPr>
                <p:cNvPicPr/>
                <p:nvPr/>
              </p:nvPicPr>
              <p:blipFill>
                <a:blip r:embed="rId99"/>
                <a:stretch>
                  <a:fillRect/>
                </a:stretch>
              </p:blipFill>
              <p:spPr>
                <a:xfrm>
                  <a:off x="4582951" y="2350061"/>
                  <a:ext cx="183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 name="Ink 1">
                  <a:extLst>
                    <a:ext uri="{FF2B5EF4-FFF2-40B4-BE49-F238E27FC236}">
                      <a16:creationId xmlns:a16="http://schemas.microsoft.com/office/drawing/2014/main" id="{61A68204-73AE-0886-8BA6-D3581E9013BF}"/>
                    </a:ext>
                  </a:extLst>
                </p14:cNvPr>
                <p14:cNvContentPartPr/>
                <p14:nvPr/>
              </p14:nvContentPartPr>
              <p14:xfrm>
                <a:off x="1120471" y="1770821"/>
                <a:ext cx="599040" cy="528840"/>
              </p14:xfrm>
            </p:contentPart>
          </mc:Choice>
          <mc:Fallback>
            <p:pic>
              <p:nvPicPr>
                <p:cNvPr id="2" name="Ink 1">
                  <a:extLst>
                    <a:ext uri="{FF2B5EF4-FFF2-40B4-BE49-F238E27FC236}">
                      <a16:creationId xmlns:a16="http://schemas.microsoft.com/office/drawing/2014/main" id="{61A68204-73AE-0886-8BA6-D3581E9013BF}"/>
                    </a:ext>
                  </a:extLst>
                </p:cNvPr>
                <p:cNvPicPr/>
                <p:nvPr/>
              </p:nvPicPr>
              <p:blipFill>
                <a:blip r:embed="rId101"/>
                <a:stretch>
                  <a:fillRect/>
                </a:stretch>
              </p:blipFill>
              <p:spPr>
                <a:xfrm>
                  <a:off x="1111471" y="1762181"/>
                  <a:ext cx="616680" cy="546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 name="Ink 2">
                  <a:extLst>
                    <a:ext uri="{FF2B5EF4-FFF2-40B4-BE49-F238E27FC236}">
                      <a16:creationId xmlns:a16="http://schemas.microsoft.com/office/drawing/2014/main" id="{4CE1052E-2518-7B43-EDC3-6FB4B49E5253}"/>
                    </a:ext>
                  </a:extLst>
                </p14:cNvPr>
                <p14:cNvContentPartPr/>
                <p14:nvPr/>
              </p14:nvContentPartPr>
              <p14:xfrm>
                <a:off x="1120111" y="2305061"/>
                <a:ext cx="511920" cy="389520"/>
              </p14:xfrm>
            </p:contentPart>
          </mc:Choice>
          <mc:Fallback>
            <p:pic>
              <p:nvPicPr>
                <p:cNvPr id="3" name="Ink 2">
                  <a:extLst>
                    <a:ext uri="{FF2B5EF4-FFF2-40B4-BE49-F238E27FC236}">
                      <a16:creationId xmlns:a16="http://schemas.microsoft.com/office/drawing/2014/main" id="{4CE1052E-2518-7B43-EDC3-6FB4B49E5253}"/>
                    </a:ext>
                  </a:extLst>
                </p:cNvPr>
                <p:cNvPicPr/>
                <p:nvPr/>
              </p:nvPicPr>
              <p:blipFill>
                <a:blip r:embed="rId103"/>
                <a:stretch>
                  <a:fillRect/>
                </a:stretch>
              </p:blipFill>
              <p:spPr>
                <a:xfrm>
                  <a:off x="1111111" y="2296061"/>
                  <a:ext cx="52956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 name="Ink 4">
                  <a:extLst>
                    <a:ext uri="{FF2B5EF4-FFF2-40B4-BE49-F238E27FC236}">
                      <a16:creationId xmlns:a16="http://schemas.microsoft.com/office/drawing/2014/main" id="{3DE3C1AD-EC18-D4C9-5AD3-2936292559B2}"/>
                    </a:ext>
                  </a:extLst>
                </p14:cNvPr>
                <p14:cNvContentPartPr/>
                <p14:nvPr/>
              </p14:nvContentPartPr>
              <p14:xfrm>
                <a:off x="1301191" y="2133341"/>
                <a:ext cx="173160" cy="47880"/>
              </p14:xfrm>
            </p:contentPart>
          </mc:Choice>
          <mc:Fallback>
            <p:pic>
              <p:nvPicPr>
                <p:cNvPr id="5" name="Ink 4">
                  <a:extLst>
                    <a:ext uri="{FF2B5EF4-FFF2-40B4-BE49-F238E27FC236}">
                      <a16:creationId xmlns:a16="http://schemas.microsoft.com/office/drawing/2014/main" id="{3DE3C1AD-EC18-D4C9-5AD3-2936292559B2}"/>
                    </a:ext>
                  </a:extLst>
                </p:cNvPr>
                <p:cNvPicPr/>
                <p:nvPr/>
              </p:nvPicPr>
              <p:blipFill>
                <a:blip r:embed="rId105"/>
                <a:stretch>
                  <a:fillRect/>
                </a:stretch>
              </p:blipFill>
              <p:spPr>
                <a:xfrm>
                  <a:off x="1292551" y="2124701"/>
                  <a:ext cx="1908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 name="Ink 5">
                  <a:extLst>
                    <a:ext uri="{FF2B5EF4-FFF2-40B4-BE49-F238E27FC236}">
                      <a16:creationId xmlns:a16="http://schemas.microsoft.com/office/drawing/2014/main" id="{AF8FEC8B-3B70-AB15-E7DC-27D8C33F3D6E}"/>
                    </a:ext>
                  </a:extLst>
                </p14:cNvPr>
                <p14:cNvContentPartPr/>
                <p14:nvPr/>
              </p14:nvContentPartPr>
              <p14:xfrm>
                <a:off x="1286071" y="1963421"/>
                <a:ext cx="45000" cy="29160"/>
              </p14:xfrm>
            </p:contentPart>
          </mc:Choice>
          <mc:Fallback>
            <p:pic>
              <p:nvPicPr>
                <p:cNvPr id="6" name="Ink 5">
                  <a:extLst>
                    <a:ext uri="{FF2B5EF4-FFF2-40B4-BE49-F238E27FC236}">
                      <a16:creationId xmlns:a16="http://schemas.microsoft.com/office/drawing/2014/main" id="{AF8FEC8B-3B70-AB15-E7DC-27D8C33F3D6E}"/>
                    </a:ext>
                  </a:extLst>
                </p:cNvPr>
                <p:cNvPicPr/>
                <p:nvPr/>
              </p:nvPicPr>
              <p:blipFill>
                <a:blip r:embed="rId107"/>
                <a:stretch>
                  <a:fillRect/>
                </a:stretch>
              </p:blipFill>
              <p:spPr>
                <a:xfrm>
                  <a:off x="1277071" y="1954781"/>
                  <a:ext cx="626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 name="Ink 6">
                  <a:extLst>
                    <a:ext uri="{FF2B5EF4-FFF2-40B4-BE49-F238E27FC236}">
                      <a16:creationId xmlns:a16="http://schemas.microsoft.com/office/drawing/2014/main" id="{F726D97A-0C4B-26D5-4DB8-7C887F9E1452}"/>
                    </a:ext>
                  </a:extLst>
                </p14:cNvPr>
                <p14:cNvContentPartPr/>
                <p14:nvPr/>
              </p14:nvContentPartPr>
              <p14:xfrm>
                <a:off x="1489471" y="1956221"/>
                <a:ext cx="25200" cy="22320"/>
              </p14:xfrm>
            </p:contentPart>
          </mc:Choice>
          <mc:Fallback>
            <p:pic>
              <p:nvPicPr>
                <p:cNvPr id="7" name="Ink 6">
                  <a:extLst>
                    <a:ext uri="{FF2B5EF4-FFF2-40B4-BE49-F238E27FC236}">
                      <a16:creationId xmlns:a16="http://schemas.microsoft.com/office/drawing/2014/main" id="{F726D97A-0C4B-26D5-4DB8-7C887F9E1452}"/>
                    </a:ext>
                  </a:extLst>
                </p:cNvPr>
                <p:cNvPicPr/>
                <p:nvPr/>
              </p:nvPicPr>
              <p:blipFill>
                <a:blip r:embed="rId109"/>
                <a:stretch>
                  <a:fillRect/>
                </a:stretch>
              </p:blipFill>
              <p:spPr>
                <a:xfrm>
                  <a:off x="1480471" y="1947581"/>
                  <a:ext cx="428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 name="Ink 7">
                  <a:extLst>
                    <a:ext uri="{FF2B5EF4-FFF2-40B4-BE49-F238E27FC236}">
                      <a16:creationId xmlns:a16="http://schemas.microsoft.com/office/drawing/2014/main" id="{5CE7F2CC-000B-EF03-DDCE-5A7AB02D40F6}"/>
                    </a:ext>
                  </a:extLst>
                </p14:cNvPr>
                <p14:cNvContentPartPr/>
                <p14:nvPr/>
              </p14:nvContentPartPr>
              <p14:xfrm>
                <a:off x="845431" y="1501901"/>
                <a:ext cx="20880" cy="176040"/>
              </p14:xfrm>
            </p:contentPart>
          </mc:Choice>
          <mc:Fallback>
            <p:pic>
              <p:nvPicPr>
                <p:cNvPr id="8" name="Ink 7">
                  <a:extLst>
                    <a:ext uri="{FF2B5EF4-FFF2-40B4-BE49-F238E27FC236}">
                      <a16:creationId xmlns:a16="http://schemas.microsoft.com/office/drawing/2014/main" id="{5CE7F2CC-000B-EF03-DDCE-5A7AB02D40F6}"/>
                    </a:ext>
                  </a:extLst>
                </p:cNvPr>
                <p:cNvPicPr/>
                <p:nvPr/>
              </p:nvPicPr>
              <p:blipFill>
                <a:blip r:embed="rId111"/>
                <a:stretch>
                  <a:fillRect/>
                </a:stretch>
              </p:blipFill>
              <p:spPr>
                <a:xfrm>
                  <a:off x="836431" y="1493261"/>
                  <a:ext cx="385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 name="Ink 8">
                  <a:extLst>
                    <a:ext uri="{FF2B5EF4-FFF2-40B4-BE49-F238E27FC236}">
                      <a16:creationId xmlns:a16="http://schemas.microsoft.com/office/drawing/2014/main" id="{955C0F1C-4E98-EDAA-8C64-0D51CDFD14D7}"/>
                    </a:ext>
                  </a:extLst>
                </p14:cNvPr>
                <p14:cNvContentPartPr/>
                <p14:nvPr/>
              </p14:nvContentPartPr>
              <p14:xfrm>
                <a:off x="776311" y="1305701"/>
                <a:ext cx="277200" cy="318960"/>
              </p14:xfrm>
            </p:contentPart>
          </mc:Choice>
          <mc:Fallback>
            <p:pic>
              <p:nvPicPr>
                <p:cNvPr id="9" name="Ink 8">
                  <a:extLst>
                    <a:ext uri="{FF2B5EF4-FFF2-40B4-BE49-F238E27FC236}">
                      <a16:creationId xmlns:a16="http://schemas.microsoft.com/office/drawing/2014/main" id="{955C0F1C-4E98-EDAA-8C64-0D51CDFD14D7}"/>
                    </a:ext>
                  </a:extLst>
                </p:cNvPr>
                <p:cNvPicPr/>
                <p:nvPr/>
              </p:nvPicPr>
              <p:blipFill>
                <a:blip r:embed="rId113"/>
                <a:stretch>
                  <a:fillRect/>
                </a:stretch>
              </p:blipFill>
              <p:spPr>
                <a:xfrm>
                  <a:off x="767671" y="1296701"/>
                  <a:ext cx="29484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 name="Ink 9">
                  <a:extLst>
                    <a:ext uri="{FF2B5EF4-FFF2-40B4-BE49-F238E27FC236}">
                      <a16:creationId xmlns:a16="http://schemas.microsoft.com/office/drawing/2014/main" id="{CB7E463E-616F-2F32-7D8E-4B38EB73C997}"/>
                    </a:ext>
                  </a:extLst>
                </p14:cNvPr>
                <p14:cNvContentPartPr/>
                <p14:nvPr/>
              </p14:nvContentPartPr>
              <p14:xfrm>
                <a:off x="1089871" y="1474541"/>
                <a:ext cx="216000" cy="245520"/>
              </p14:xfrm>
            </p:contentPart>
          </mc:Choice>
          <mc:Fallback>
            <p:pic>
              <p:nvPicPr>
                <p:cNvPr id="10" name="Ink 9">
                  <a:extLst>
                    <a:ext uri="{FF2B5EF4-FFF2-40B4-BE49-F238E27FC236}">
                      <a16:creationId xmlns:a16="http://schemas.microsoft.com/office/drawing/2014/main" id="{CB7E463E-616F-2F32-7D8E-4B38EB73C997}"/>
                    </a:ext>
                  </a:extLst>
                </p:cNvPr>
                <p:cNvPicPr/>
                <p:nvPr/>
              </p:nvPicPr>
              <p:blipFill>
                <a:blip r:embed="rId115"/>
                <a:stretch>
                  <a:fillRect/>
                </a:stretch>
              </p:blipFill>
              <p:spPr>
                <a:xfrm>
                  <a:off x="1080871" y="1465901"/>
                  <a:ext cx="2336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 name="Ink 10">
                  <a:extLst>
                    <a:ext uri="{FF2B5EF4-FFF2-40B4-BE49-F238E27FC236}">
                      <a16:creationId xmlns:a16="http://schemas.microsoft.com/office/drawing/2014/main" id="{DF105EB3-44E0-D357-DA50-77E0FF8956BC}"/>
                    </a:ext>
                  </a:extLst>
                </p14:cNvPr>
                <p14:cNvContentPartPr/>
                <p14:nvPr/>
              </p14:nvContentPartPr>
              <p14:xfrm>
                <a:off x="1248631" y="1346741"/>
                <a:ext cx="2160" cy="360"/>
              </p14:xfrm>
            </p:contentPart>
          </mc:Choice>
          <mc:Fallback>
            <p:pic>
              <p:nvPicPr>
                <p:cNvPr id="11" name="Ink 10">
                  <a:extLst>
                    <a:ext uri="{FF2B5EF4-FFF2-40B4-BE49-F238E27FC236}">
                      <a16:creationId xmlns:a16="http://schemas.microsoft.com/office/drawing/2014/main" id="{DF105EB3-44E0-D357-DA50-77E0FF8956BC}"/>
                    </a:ext>
                  </a:extLst>
                </p:cNvPr>
                <p:cNvPicPr/>
                <p:nvPr/>
              </p:nvPicPr>
              <p:blipFill>
                <a:blip r:embed="rId77"/>
                <a:stretch>
                  <a:fillRect/>
                </a:stretch>
              </p:blipFill>
              <p:spPr>
                <a:xfrm>
                  <a:off x="1239631" y="1338101"/>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4" name="Ink 13">
                  <a:extLst>
                    <a:ext uri="{FF2B5EF4-FFF2-40B4-BE49-F238E27FC236}">
                      <a16:creationId xmlns:a16="http://schemas.microsoft.com/office/drawing/2014/main" id="{E0B517B9-A180-1280-9A04-BE014F80A9FD}"/>
                    </a:ext>
                  </a:extLst>
                </p14:cNvPr>
                <p14:cNvContentPartPr/>
                <p14:nvPr/>
              </p14:nvContentPartPr>
              <p14:xfrm>
                <a:off x="1809151" y="937421"/>
                <a:ext cx="897840" cy="839880"/>
              </p14:xfrm>
            </p:contentPart>
          </mc:Choice>
          <mc:Fallback>
            <p:pic>
              <p:nvPicPr>
                <p:cNvPr id="14" name="Ink 13">
                  <a:extLst>
                    <a:ext uri="{FF2B5EF4-FFF2-40B4-BE49-F238E27FC236}">
                      <a16:creationId xmlns:a16="http://schemas.microsoft.com/office/drawing/2014/main" id="{E0B517B9-A180-1280-9A04-BE014F80A9FD}"/>
                    </a:ext>
                  </a:extLst>
                </p:cNvPr>
                <p:cNvPicPr/>
                <p:nvPr/>
              </p:nvPicPr>
              <p:blipFill>
                <a:blip r:embed="rId118"/>
                <a:stretch>
                  <a:fillRect/>
                </a:stretch>
              </p:blipFill>
              <p:spPr>
                <a:xfrm>
                  <a:off x="1800511" y="928781"/>
                  <a:ext cx="915480" cy="8575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5" name="Ink 14">
                  <a:extLst>
                    <a:ext uri="{FF2B5EF4-FFF2-40B4-BE49-F238E27FC236}">
                      <a16:creationId xmlns:a16="http://schemas.microsoft.com/office/drawing/2014/main" id="{525491F1-E765-D7BD-4F7C-59E4721DAEB9}"/>
                    </a:ext>
                  </a:extLst>
                </p14:cNvPr>
                <p14:cNvContentPartPr/>
                <p14:nvPr/>
              </p14:nvContentPartPr>
              <p14:xfrm>
                <a:off x="2517271" y="899621"/>
                <a:ext cx="248040" cy="88920"/>
              </p14:xfrm>
            </p:contentPart>
          </mc:Choice>
          <mc:Fallback>
            <p:pic>
              <p:nvPicPr>
                <p:cNvPr id="15" name="Ink 14">
                  <a:extLst>
                    <a:ext uri="{FF2B5EF4-FFF2-40B4-BE49-F238E27FC236}">
                      <a16:creationId xmlns:a16="http://schemas.microsoft.com/office/drawing/2014/main" id="{525491F1-E765-D7BD-4F7C-59E4721DAEB9}"/>
                    </a:ext>
                  </a:extLst>
                </p:cNvPr>
                <p:cNvPicPr/>
                <p:nvPr/>
              </p:nvPicPr>
              <p:blipFill>
                <a:blip r:embed="rId120"/>
                <a:stretch>
                  <a:fillRect/>
                </a:stretch>
              </p:blipFill>
              <p:spPr>
                <a:xfrm>
                  <a:off x="2508271" y="890621"/>
                  <a:ext cx="2656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6" name="Ink 15">
                  <a:extLst>
                    <a:ext uri="{FF2B5EF4-FFF2-40B4-BE49-F238E27FC236}">
                      <a16:creationId xmlns:a16="http://schemas.microsoft.com/office/drawing/2014/main" id="{5DCAC031-EFB6-1E47-24E0-9C8AE624F78F}"/>
                    </a:ext>
                  </a:extLst>
                </p14:cNvPr>
                <p14:cNvContentPartPr/>
                <p14:nvPr/>
              </p14:nvContentPartPr>
              <p14:xfrm>
                <a:off x="2014351" y="99341"/>
                <a:ext cx="1592640" cy="882360"/>
              </p14:xfrm>
            </p:contentPart>
          </mc:Choice>
          <mc:Fallback>
            <p:pic>
              <p:nvPicPr>
                <p:cNvPr id="16" name="Ink 15">
                  <a:extLst>
                    <a:ext uri="{FF2B5EF4-FFF2-40B4-BE49-F238E27FC236}">
                      <a16:creationId xmlns:a16="http://schemas.microsoft.com/office/drawing/2014/main" id="{5DCAC031-EFB6-1E47-24E0-9C8AE624F78F}"/>
                    </a:ext>
                  </a:extLst>
                </p:cNvPr>
                <p:cNvPicPr/>
                <p:nvPr/>
              </p:nvPicPr>
              <p:blipFill>
                <a:blip r:embed="rId122"/>
                <a:stretch>
                  <a:fillRect/>
                </a:stretch>
              </p:blipFill>
              <p:spPr>
                <a:xfrm>
                  <a:off x="2005711" y="90341"/>
                  <a:ext cx="1610280" cy="900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8" name="Ink 17">
                  <a:extLst>
                    <a:ext uri="{FF2B5EF4-FFF2-40B4-BE49-F238E27FC236}">
                      <a16:creationId xmlns:a16="http://schemas.microsoft.com/office/drawing/2014/main" id="{71AE3437-9BD7-0AA4-AE4F-F6F177325FFC}"/>
                    </a:ext>
                  </a:extLst>
                </p14:cNvPr>
                <p14:cNvContentPartPr/>
                <p14:nvPr/>
              </p14:nvContentPartPr>
              <p14:xfrm>
                <a:off x="2442031" y="557621"/>
                <a:ext cx="183600" cy="235080"/>
              </p14:xfrm>
            </p:contentPart>
          </mc:Choice>
          <mc:Fallback>
            <p:pic>
              <p:nvPicPr>
                <p:cNvPr id="18" name="Ink 17">
                  <a:extLst>
                    <a:ext uri="{FF2B5EF4-FFF2-40B4-BE49-F238E27FC236}">
                      <a16:creationId xmlns:a16="http://schemas.microsoft.com/office/drawing/2014/main" id="{71AE3437-9BD7-0AA4-AE4F-F6F177325FFC}"/>
                    </a:ext>
                  </a:extLst>
                </p:cNvPr>
                <p:cNvPicPr/>
                <p:nvPr/>
              </p:nvPicPr>
              <p:blipFill>
                <a:blip r:embed="rId124"/>
                <a:stretch>
                  <a:fillRect/>
                </a:stretch>
              </p:blipFill>
              <p:spPr>
                <a:xfrm>
                  <a:off x="2433031" y="548621"/>
                  <a:ext cx="2012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9" name="Ink 18">
                  <a:extLst>
                    <a:ext uri="{FF2B5EF4-FFF2-40B4-BE49-F238E27FC236}">
                      <a16:creationId xmlns:a16="http://schemas.microsoft.com/office/drawing/2014/main" id="{D1AF74CF-BA08-76E6-AEB6-9E04C5D16796}"/>
                    </a:ext>
                  </a:extLst>
                </p14:cNvPr>
                <p14:cNvContentPartPr/>
                <p14:nvPr/>
              </p14:nvContentPartPr>
              <p14:xfrm>
                <a:off x="2812111" y="609101"/>
                <a:ext cx="60480" cy="198720"/>
              </p14:xfrm>
            </p:contentPart>
          </mc:Choice>
          <mc:Fallback>
            <p:pic>
              <p:nvPicPr>
                <p:cNvPr id="19" name="Ink 18">
                  <a:extLst>
                    <a:ext uri="{FF2B5EF4-FFF2-40B4-BE49-F238E27FC236}">
                      <a16:creationId xmlns:a16="http://schemas.microsoft.com/office/drawing/2014/main" id="{D1AF74CF-BA08-76E6-AEB6-9E04C5D16796}"/>
                    </a:ext>
                  </a:extLst>
                </p:cNvPr>
                <p:cNvPicPr/>
                <p:nvPr/>
              </p:nvPicPr>
              <p:blipFill>
                <a:blip r:embed="rId126"/>
                <a:stretch>
                  <a:fillRect/>
                </a:stretch>
              </p:blipFill>
              <p:spPr>
                <a:xfrm>
                  <a:off x="2803111" y="600461"/>
                  <a:ext cx="781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0" name="Ink 19">
                  <a:extLst>
                    <a:ext uri="{FF2B5EF4-FFF2-40B4-BE49-F238E27FC236}">
                      <a16:creationId xmlns:a16="http://schemas.microsoft.com/office/drawing/2014/main" id="{A0A07417-BA3B-3D65-D764-6304EC0FD243}"/>
                    </a:ext>
                  </a:extLst>
                </p14:cNvPr>
                <p14:cNvContentPartPr/>
                <p14:nvPr/>
              </p14:nvContentPartPr>
              <p14:xfrm>
                <a:off x="2546791" y="291581"/>
                <a:ext cx="501120" cy="346320"/>
              </p14:xfrm>
            </p:contentPart>
          </mc:Choice>
          <mc:Fallback>
            <p:pic>
              <p:nvPicPr>
                <p:cNvPr id="20" name="Ink 19">
                  <a:extLst>
                    <a:ext uri="{FF2B5EF4-FFF2-40B4-BE49-F238E27FC236}">
                      <a16:creationId xmlns:a16="http://schemas.microsoft.com/office/drawing/2014/main" id="{A0A07417-BA3B-3D65-D764-6304EC0FD243}"/>
                    </a:ext>
                  </a:extLst>
                </p:cNvPr>
                <p:cNvPicPr/>
                <p:nvPr/>
              </p:nvPicPr>
              <p:blipFill>
                <a:blip r:embed="rId128"/>
                <a:stretch>
                  <a:fillRect/>
                </a:stretch>
              </p:blipFill>
              <p:spPr>
                <a:xfrm>
                  <a:off x="2538151" y="282581"/>
                  <a:ext cx="51876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1" name="Ink 20">
                  <a:extLst>
                    <a:ext uri="{FF2B5EF4-FFF2-40B4-BE49-F238E27FC236}">
                      <a16:creationId xmlns:a16="http://schemas.microsoft.com/office/drawing/2014/main" id="{AE62CEB4-0994-F5F4-A652-6107721C715E}"/>
                    </a:ext>
                  </a:extLst>
                </p14:cNvPr>
                <p14:cNvContentPartPr/>
                <p14:nvPr/>
              </p14:nvContentPartPr>
              <p14:xfrm>
                <a:off x="2586031" y="393101"/>
                <a:ext cx="116280" cy="16200"/>
              </p14:xfrm>
            </p:contentPart>
          </mc:Choice>
          <mc:Fallback>
            <p:pic>
              <p:nvPicPr>
                <p:cNvPr id="21" name="Ink 20">
                  <a:extLst>
                    <a:ext uri="{FF2B5EF4-FFF2-40B4-BE49-F238E27FC236}">
                      <a16:creationId xmlns:a16="http://schemas.microsoft.com/office/drawing/2014/main" id="{AE62CEB4-0994-F5F4-A652-6107721C715E}"/>
                    </a:ext>
                  </a:extLst>
                </p:cNvPr>
                <p:cNvPicPr/>
                <p:nvPr/>
              </p:nvPicPr>
              <p:blipFill>
                <a:blip r:embed="rId130"/>
                <a:stretch>
                  <a:fillRect/>
                </a:stretch>
              </p:blipFill>
              <p:spPr>
                <a:xfrm>
                  <a:off x="2577031" y="384461"/>
                  <a:ext cx="13392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2" name="Ink 21">
                  <a:extLst>
                    <a:ext uri="{FF2B5EF4-FFF2-40B4-BE49-F238E27FC236}">
                      <a16:creationId xmlns:a16="http://schemas.microsoft.com/office/drawing/2014/main" id="{1E104DC5-2254-F9FD-D4AB-6C90625654A6}"/>
                    </a:ext>
                  </a:extLst>
                </p14:cNvPr>
                <p14:cNvContentPartPr/>
                <p14:nvPr/>
              </p14:nvContentPartPr>
              <p14:xfrm>
                <a:off x="2694031" y="375821"/>
                <a:ext cx="76680" cy="86040"/>
              </p14:xfrm>
            </p:contentPart>
          </mc:Choice>
          <mc:Fallback>
            <p:pic>
              <p:nvPicPr>
                <p:cNvPr id="22" name="Ink 21">
                  <a:extLst>
                    <a:ext uri="{FF2B5EF4-FFF2-40B4-BE49-F238E27FC236}">
                      <a16:creationId xmlns:a16="http://schemas.microsoft.com/office/drawing/2014/main" id="{1E104DC5-2254-F9FD-D4AB-6C90625654A6}"/>
                    </a:ext>
                  </a:extLst>
                </p:cNvPr>
                <p:cNvPicPr/>
                <p:nvPr/>
              </p:nvPicPr>
              <p:blipFill>
                <a:blip r:embed="rId132"/>
                <a:stretch>
                  <a:fillRect/>
                </a:stretch>
              </p:blipFill>
              <p:spPr>
                <a:xfrm>
                  <a:off x="2685031" y="367181"/>
                  <a:ext cx="943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3" name="Ink 22">
                  <a:extLst>
                    <a:ext uri="{FF2B5EF4-FFF2-40B4-BE49-F238E27FC236}">
                      <a16:creationId xmlns:a16="http://schemas.microsoft.com/office/drawing/2014/main" id="{97E77A7C-5CAC-1716-B803-97FB3C442388}"/>
                    </a:ext>
                  </a:extLst>
                </p14:cNvPr>
                <p14:cNvContentPartPr/>
                <p14:nvPr/>
              </p14:nvContentPartPr>
              <p14:xfrm>
                <a:off x="2802031" y="412901"/>
                <a:ext cx="93960" cy="29880"/>
              </p14:xfrm>
            </p:contentPart>
          </mc:Choice>
          <mc:Fallback>
            <p:pic>
              <p:nvPicPr>
                <p:cNvPr id="23" name="Ink 22">
                  <a:extLst>
                    <a:ext uri="{FF2B5EF4-FFF2-40B4-BE49-F238E27FC236}">
                      <a16:creationId xmlns:a16="http://schemas.microsoft.com/office/drawing/2014/main" id="{97E77A7C-5CAC-1716-B803-97FB3C442388}"/>
                    </a:ext>
                  </a:extLst>
                </p:cNvPr>
                <p:cNvPicPr/>
                <p:nvPr/>
              </p:nvPicPr>
              <p:blipFill>
                <a:blip r:embed="rId134"/>
                <a:stretch>
                  <a:fillRect/>
                </a:stretch>
              </p:blipFill>
              <p:spPr>
                <a:xfrm>
                  <a:off x="2793031" y="403901"/>
                  <a:ext cx="1116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4" name="Ink 23">
                  <a:extLst>
                    <a:ext uri="{FF2B5EF4-FFF2-40B4-BE49-F238E27FC236}">
                      <a16:creationId xmlns:a16="http://schemas.microsoft.com/office/drawing/2014/main" id="{44B1393A-A7B6-9403-7982-58B83E7D1B5D}"/>
                    </a:ext>
                  </a:extLst>
                </p14:cNvPr>
                <p14:cNvContentPartPr/>
                <p14:nvPr/>
              </p14:nvContentPartPr>
              <p14:xfrm>
                <a:off x="2880151" y="412901"/>
                <a:ext cx="88920" cy="97920"/>
              </p14:xfrm>
            </p:contentPart>
          </mc:Choice>
          <mc:Fallback>
            <p:pic>
              <p:nvPicPr>
                <p:cNvPr id="24" name="Ink 23">
                  <a:extLst>
                    <a:ext uri="{FF2B5EF4-FFF2-40B4-BE49-F238E27FC236}">
                      <a16:creationId xmlns:a16="http://schemas.microsoft.com/office/drawing/2014/main" id="{44B1393A-A7B6-9403-7982-58B83E7D1B5D}"/>
                    </a:ext>
                  </a:extLst>
                </p:cNvPr>
                <p:cNvPicPr/>
                <p:nvPr/>
              </p:nvPicPr>
              <p:blipFill>
                <a:blip r:embed="rId136"/>
                <a:stretch>
                  <a:fillRect/>
                </a:stretch>
              </p:blipFill>
              <p:spPr>
                <a:xfrm>
                  <a:off x="2871151" y="403901"/>
                  <a:ext cx="1065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6" name="Ink 25">
                  <a:extLst>
                    <a:ext uri="{FF2B5EF4-FFF2-40B4-BE49-F238E27FC236}">
                      <a16:creationId xmlns:a16="http://schemas.microsoft.com/office/drawing/2014/main" id="{5F06287F-9FEC-D172-0762-E54A59931088}"/>
                    </a:ext>
                  </a:extLst>
                </p14:cNvPr>
                <p14:cNvContentPartPr/>
                <p14:nvPr/>
              </p14:nvContentPartPr>
              <p14:xfrm>
                <a:off x="2654431" y="501461"/>
                <a:ext cx="172440" cy="39240"/>
              </p14:xfrm>
            </p:contentPart>
          </mc:Choice>
          <mc:Fallback>
            <p:pic>
              <p:nvPicPr>
                <p:cNvPr id="26" name="Ink 25">
                  <a:extLst>
                    <a:ext uri="{FF2B5EF4-FFF2-40B4-BE49-F238E27FC236}">
                      <a16:creationId xmlns:a16="http://schemas.microsoft.com/office/drawing/2014/main" id="{5F06287F-9FEC-D172-0762-E54A59931088}"/>
                    </a:ext>
                  </a:extLst>
                </p:cNvPr>
                <p:cNvPicPr/>
                <p:nvPr/>
              </p:nvPicPr>
              <p:blipFill>
                <a:blip r:embed="rId138"/>
                <a:stretch>
                  <a:fillRect/>
                </a:stretch>
              </p:blipFill>
              <p:spPr>
                <a:xfrm>
                  <a:off x="2645791" y="492821"/>
                  <a:ext cx="1900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8" name="Ink 27">
                  <a:extLst>
                    <a:ext uri="{FF2B5EF4-FFF2-40B4-BE49-F238E27FC236}">
                      <a16:creationId xmlns:a16="http://schemas.microsoft.com/office/drawing/2014/main" id="{1B973A25-375F-079D-30EA-4A77F43DAE77}"/>
                    </a:ext>
                  </a:extLst>
                </p14:cNvPr>
                <p14:cNvContentPartPr/>
                <p14:nvPr/>
              </p14:nvContentPartPr>
              <p14:xfrm>
                <a:off x="1961431" y="963341"/>
                <a:ext cx="978840" cy="1188720"/>
              </p14:xfrm>
            </p:contentPart>
          </mc:Choice>
          <mc:Fallback>
            <p:pic>
              <p:nvPicPr>
                <p:cNvPr id="28" name="Ink 27">
                  <a:extLst>
                    <a:ext uri="{FF2B5EF4-FFF2-40B4-BE49-F238E27FC236}">
                      <a16:creationId xmlns:a16="http://schemas.microsoft.com/office/drawing/2014/main" id="{1B973A25-375F-079D-30EA-4A77F43DAE77}"/>
                    </a:ext>
                  </a:extLst>
                </p:cNvPr>
                <p:cNvPicPr/>
                <p:nvPr/>
              </p:nvPicPr>
              <p:blipFill>
                <a:blip r:embed="rId140"/>
                <a:stretch>
                  <a:fillRect/>
                </a:stretch>
              </p:blipFill>
              <p:spPr>
                <a:xfrm>
                  <a:off x="1952431" y="954341"/>
                  <a:ext cx="996480" cy="12063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9" name="Ink 28">
                  <a:extLst>
                    <a:ext uri="{FF2B5EF4-FFF2-40B4-BE49-F238E27FC236}">
                      <a16:creationId xmlns:a16="http://schemas.microsoft.com/office/drawing/2014/main" id="{AC4069D9-7221-BDFD-31A8-D3577B504AAE}"/>
                    </a:ext>
                  </a:extLst>
                </p14:cNvPr>
                <p14:cNvContentPartPr/>
                <p14:nvPr/>
              </p14:nvContentPartPr>
              <p14:xfrm>
                <a:off x="1892671" y="2054861"/>
                <a:ext cx="122760" cy="119520"/>
              </p14:xfrm>
            </p:contentPart>
          </mc:Choice>
          <mc:Fallback>
            <p:pic>
              <p:nvPicPr>
                <p:cNvPr id="29" name="Ink 28">
                  <a:extLst>
                    <a:ext uri="{FF2B5EF4-FFF2-40B4-BE49-F238E27FC236}">
                      <a16:creationId xmlns:a16="http://schemas.microsoft.com/office/drawing/2014/main" id="{AC4069D9-7221-BDFD-31A8-D3577B504AAE}"/>
                    </a:ext>
                  </a:extLst>
                </p:cNvPr>
                <p:cNvPicPr/>
                <p:nvPr/>
              </p:nvPicPr>
              <p:blipFill>
                <a:blip r:embed="rId142"/>
                <a:stretch>
                  <a:fillRect/>
                </a:stretch>
              </p:blipFill>
              <p:spPr>
                <a:xfrm>
                  <a:off x="1883671" y="2045861"/>
                  <a:ext cx="1404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77" name="Ink 76">
                  <a:extLst>
                    <a:ext uri="{FF2B5EF4-FFF2-40B4-BE49-F238E27FC236}">
                      <a16:creationId xmlns:a16="http://schemas.microsoft.com/office/drawing/2014/main" id="{5A617A30-55D0-21B4-4657-D61970C980D6}"/>
                    </a:ext>
                  </a:extLst>
                </p14:cNvPr>
                <p14:cNvContentPartPr/>
                <p14:nvPr/>
              </p14:nvContentPartPr>
              <p14:xfrm>
                <a:off x="559231" y="2169701"/>
                <a:ext cx="161280" cy="169920"/>
              </p14:xfrm>
            </p:contentPart>
          </mc:Choice>
          <mc:Fallback>
            <p:pic>
              <p:nvPicPr>
                <p:cNvPr id="77" name="Ink 76">
                  <a:extLst>
                    <a:ext uri="{FF2B5EF4-FFF2-40B4-BE49-F238E27FC236}">
                      <a16:creationId xmlns:a16="http://schemas.microsoft.com/office/drawing/2014/main" id="{5A617A30-55D0-21B4-4657-D61970C980D6}"/>
                    </a:ext>
                  </a:extLst>
                </p:cNvPr>
                <p:cNvPicPr/>
                <p:nvPr/>
              </p:nvPicPr>
              <p:blipFill>
                <a:blip r:embed="rId144"/>
                <a:stretch>
                  <a:fillRect/>
                </a:stretch>
              </p:blipFill>
              <p:spPr>
                <a:xfrm>
                  <a:off x="550591" y="2161061"/>
                  <a:ext cx="1789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78" name="Ink 77">
                  <a:extLst>
                    <a:ext uri="{FF2B5EF4-FFF2-40B4-BE49-F238E27FC236}">
                      <a16:creationId xmlns:a16="http://schemas.microsoft.com/office/drawing/2014/main" id="{AECDE3A2-A32E-04A5-E5C4-25FF999B9F3C}"/>
                    </a:ext>
                  </a:extLst>
                </p14:cNvPr>
                <p14:cNvContentPartPr/>
                <p14:nvPr/>
              </p14:nvContentPartPr>
              <p14:xfrm>
                <a:off x="545911" y="2319101"/>
                <a:ext cx="213120" cy="277560"/>
              </p14:xfrm>
            </p:contentPart>
          </mc:Choice>
          <mc:Fallback>
            <p:pic>
              <p:nvPicPr>
                <p:cNvPr id="78" name="Ink 77">
                  <a:extLst>
                    <a:ext uri="{FF2B5EF4-FFF2-40B4-BE49-F238E27FC236}">
                      <a16:creationId xmlns:a16="http://schemas.microsoft.com/office/drawing/2014/main" id="{AECDE3A2-A32E-04A5-E5C4-25FF999B9F3C}"/>
                    </a:ext>
                  </a:extLst>
                </p:cNvPr>
                <p:cNvPicPr/>
                <p:nvPr/>
              </p:nvPicPr>
              <p:blipFill>
                <a:blip r:embed="rId146"/>
                <a:stretch>
                  <a:fillRect/>
                </a:stretch>
              </p:blipFill>
              <p:spPr>
                <a:xfrm>
                  <a:off x="536911" y="2310461"/>
                  <a:ext cx="2307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79" name="Ink 78">
                  <a:extLst>
                    <a:ext uri="{FF2B5EF4-FFF2-40B4-BE49-F238E27FC236}">
                      <a16:creationId xmlns:a16="http://schemas.microsoft.com/office/drawing/2014/main" id="{1BD0496F-89BF-61D2-D5CB-3AE124B7115F}"/>
                    </a:ext>
                  </a:extLst>
                </p14:cNvPr>
                <p14:cNvContentPartPr/>
                <p14:nvPr/>
              </p14:nvContentPartPr>
              <p14:xfrm>
                <a:off x="274111" y="2379581"/>
                <a:ext cx="131400" cy="145800"/>
              </p14:xfrm>
            </p:contentPart>
          </mc:Choice>
          <mc:Fallback>
            <p:pic>
              <p:nvPicPr>
                <p:cNvPr id="79" name="Ink 78">
                  <a:extLst>
                    <a:ext uri="{FF2B5EF4-FFF2-40B4-BE49-F238E27FC236}">
                      <a16:creationId xmlns:a16="http://schemas.microsoft.com/office/drawing/2014/main" id="{1BD0496F-89BF-61D2-D5CB-3AE124B7115F}"/>
                    </a:ext>
                  </a:extLst>
                </p:cNvPr>
                <p:cNvPicPr/>
                <p:nvPr/>
              </p:nvPicPr>
              <p:blipFill>
                <a:blip r:embed="rId148"/>
                <a:stretch>
                  <a:fillRect/>
                </a:stretch>
              </p:blipFill>
              <p:spPr>
                <a:xfrm>
                  <a:off x="265111" y="2370581"/>
                  <a:ext cx="14904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0" name="Ink 79">
                  <a:extLst>
                    <a:ext uri="{FF2B5EF4-FFF2-40B4-BE49-F238E27FC236}">
                      <a16:creationId xmlns:a16="http://schemas.microsoft.com/office/drawing/2014/main" id="{908A91DD-599E-590E-7563-1CE283233D04}"/>
                    </a:ext>
                  </a:extLst>
                </p14:cNvPr>
                <p14:cNvContentPartPr/>
                <p14:nvPr/>
              </p14:nvContentPartPr>
              <p14:xfrm>
                <a:off x="275911" y="2526461"/>
                <a:ext cx="164160" cy="135360"/>
              </p14:xfrm>
            </p:contentPart>
          </mc:Choice>
          <mc:Fallback>
            <p:pic>
              <p:nvPicPr>
                <p:cNvPr id="80" name="Ink 79">
                  <a:extLst>
                    <a:ext uri="{FF2B5EF4-FFF2-40B4-BE49-F238E27FC236}">
                      <a16:creationId xmlns:a16="http://schemas.microsoft.com/office/drawing/2014/main" id="{908A91DD-599E-590E-7563-1CE283233D04}"/>
                    </a:ext>
                  </a:extLst>
                </p:cNvPr>
                <p:cNvPicPr/>
                <p:nvPr/>
              </p:nvPicPr>
              <p:blipFill>
                <a:blip r:embed="rId150"/>
                <a:stretch>
                  <a:fillRect/>
                </a:stretch>
              </p:blipFill>
              <p:spPr>
                <a:xfrm>
                  <a:off x="267271" y="2517821"/>
                  <a:ext cx="1818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2" name="Ink 81">
                  <a:extLst>
                    <a:ext uri="{FF2B5EF4-FFF2-40B4-BE49-F238E27FC236}">
                      <a16:creationId xmlns:a16="http://schemas.microsoft.com/office/drawing/2014/main" id="{2BA4995F-1B25-69B6-6012-315F7959FDB9}"/>
                    </a:ext>
                  </a:extLst>
                </p14:cNvPr>
                <p14:cNvContentPartPr/>
                <p14:nvPr/>
              </p14:nvContentPartPr>
              <p14:xfrm>
                <a:off x="617191" y="1967381"/>
                <a:ext cx="167040" cy="100800"/>
              </p14:xfrm>
            </p:contentPart>
          </mc:Choice>
          <mc:Fallback>
            <p:pic>
              <p:nvPicPr>
                <p:cNvPr id="82" name="Ink 81">
                  <a:extLst>
                    <a:ext uri="{FF2B5EF4-FFF2-40B4-BE49-F238E27FC236}">
                      <a16:creationId xmlns:a16="http://schemas.microsoft.com/office/drawing/2014/main" id="{2BA4995F-1B25-69B6-6012-315F7959FDB9}"/>
                    </a:ext>
                  </a:extLst>
                </p:cNvPr>
                <p:cNvPicPr/>
                <p:nvPr/>
              </p:nvPicPr>
              <p:blipFill>
                <a:blip r:embed="rId152"/>
                <a:stretch>
                  <a:fillRect/>
                </a:stretch>
              </p:blipFill>
              <p:spPr>
                <a:xfrm>
                  <a:off x="608191" y="1958741"/>
                  <a:ext cx="1846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3" name="Ink 82">
                  <a:extLst>
                    <a:ext uri="{FF2B5EF4-FFF2-40B4-BE49-F238E27FC236}">
                      <a16:creationId xmlns:a16="http://schemas.microsoft.com/office/drawing/2014/main" id="{939463A4-68DB-2599-8785-5F67563AA2E9}"/>
                    </a:ext>
                  </a:extLst>
                </p14:cNvPr>
                <p14:cNvContentPartPr/>
                <p14:nvPr/>
              </p14:nvContentPartPr>
              <p14:xfrm>
                <a:off x="473551" y="1932461"/>
                <a:ext cx="82800" cy="134280"/>
              </p14:xfrm>
            </p:contentPart>
          </mc:Choice>
          <mc:Fallback>
            <p:pic>
              <p:nvPicPr>
                <p:cNvPr id="83" name="Ink 82">
                  <a:extLst>
                    <a:ext uri="{FF2B5EF4-FFF2-40B4-BE49-F238E27FC236}">
                      <a16:creationId xmlns:a16="http://schemas.microsoft.com/office/drawing/2014/main" id="{939463A4-68DB-2599-8785-5F67563AA2E9}"/>
                    </a:ext>
                  </a:extLst>
                </p:cNvPr>
                <p:cNvPicPr/>
                <p:nvPr/>
              </p:nvPicPr>
              <p:blipFill>
                <a:blip r:embed="rId154"/>
                <a:stretch>
                  <a:fillRect/>
                </a:stretch>
              </p:blipFill>
              <p:spPr>
                <a:xfrm>
                  <a:off x="464911" y="1923821"/>
                  <a:ext cx="1004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84" name="Ink 83">
                  <a:extLst>
                    <a:ext uri="{FF2B5EF4-FFF2-40B4-BE49-F238E27FC236}">
                      <a16:creationId xmlns:a16="http://schemas.microsoft.com/office/drawing/2014/main" id="{A56C3F07-4C30-EBC4-90FD-D5449FB1C4D0}"/>
                    </a:ext>
                  </a:extLst>
                </p14:cNvPr>
                <p14:cNvContentPartPr/>
                <p14:nvPr/>
              </p14:nvContentPartPr>
              <p14:xfrm>
                <a:off x="727351" y="1917341"/>
                <a:ext cx="122040" cy="150120"/>
              </p14:xfrm>
            </p:contentPart>
          </mc:Choice>
          <mc:Fallback>
            <p:pic>
              <p:nvPicPr>
                <p:cNvPr id="84" name="Ink 83">
                  <a:extLst>
                    <a:ext uri="{FF2B5EF4-FFF2-40B4-BE49-F238E27FC236}">
                      <a16:creationId xmlns:a16="http://schemas.microsoft.com/office/drawing/2014/main" id="{A56C3F07-4C30-EBC4-90FD-D5449FB1C4D0}"/>
                    </a:ext>
                  </a:extLst>
                </p:cNvPr>
                <p:cNvPicPr/>
                <p:nvPr/>
              </p:nvPicPr>
              <p:blipFill>
                <a:blip r:embed="rId156"/>
                <a:stretch>
                  <a:fillRect/>
                </a:stretch>
              </p:blipFill>
              <p:spPr>
                <a:xfrm>
                  <a:off x="718351" y="1908701"/>
                  <a:ext cx="1396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85" name="Ink 84">
                  <a:extLst>
                    <a:ext uri="{FF2B5EF4-FFF2-40B4-BE49-F238E27FC236}">
                      <a16:creationId xmlns:a16="http://schemas.microsoft.com/office/drawing/2014/main" id="{1E4169E1-6013-4857-725A-39A7534A03D6}"/>
                    </a:ext>
                  </a:extLst>
                </p14:cNvPr>
                <p14:cNvContentPartPr/>
                <p14:nvPr/>
              </p14:nvContentPartPr>
              <p14:xfrm>
                <a:off x="167911" y="2134421"/>
                <a:ext cx="115200" cy="129240"/>
              </p14:xfrm>
            </p:contentPart>
          </mc:Choice>
          <mc:Fallback>
            <p:pic>
              <p:nvPicPr>
                <p:cNvPr id="85" name="Ink 84">
                  <a:extLst>
                    <a:ext uri="{FF2B5EF4-FFF2-40B4-BE49-F238E27FC236}">
                      <a16:creationId xmlns:a16="http://schemas.microsoft.com/office/drawing/2014/main" id="{1E4169E1-6013-4857-725A-39A7534A03D6}"/>
                    </a:ext>
                  </a:extLst>
                </p:cNvPr>
                <p:cNvPicPr/>
                <p:nvPr/>
              </p:nvPicPr>
              <p:blipFill>
                <a:blip r:embed="rId158"/>
                <a:stretch>
                  <a:fillRect/>
                </a:stretch>
              </p:blipFill>
              <p:spPr>
                <a:xfrm>
                  <a:off x="158911" y="2125781"/>
                  <a:ext cx="1328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86" name="Ink 85">
                  <a:extLst>
                    <a:ext uri="{FF2B5EF4-FFF2-40B4-BE49-F238E27FC236}">
                      <a16:creationId xmlns:a16="http://schemas.microsoft.com/office/drawing/2014/main" id="{9A0F9076-FA10-283B-383E-ADE1DCB1BBD8}"/>
                    </a:ext>
                  </a:extLst>
                </p14:cNvPr>
                <p14:cNvContentPartPr/>
                <p14:nvPr/>
              </p14:nvContentPartPr>
              <p14:xfrm>
                <a:off x="292471" y="2154941"/>
                <a:ext cx="26280" cy="72000"/>
              </p14:xfrm>
            </p:contentPart>
          </mc:Choice>
          <mc:Fallback>
            <p:pic>
              <p:nvPicPr>
                <p:cNvPr id="86" name="Ink 85">
                  <a:extLst>
                    <a:ext uri="{FF2B5EF4-FFF2-40B4-BE49-F238E27FC236}">
                      <a16:creationId xmlns:a16="http://schemas.microsoft.com/office/drawing/2014/main" id="{9A0F9076-FA10-283B-383E-ADE1DCB1BBD8}"/>
                    </a:ext>
                  </a:extLst>
                </p:cNvPr>
                <p:cNvPicPr/>
                <p:nvPr/>
              </p:nvPicPr>
              <p:blipFill>
                <a:blip r:embed="rId160"/>
                <a:stretch>
                  <a:fillRect/>
                </a:stretch>
              </p:blipFill>
              <p:spPr>
                <a:xfrm>
                  <a:off x="283831" y="2145941"/>
                  <a:ext cx="439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87" name="Ink 86">
                  <a:extLst>
                    <a:ext uri="{FF2B5EF4-FFF2-40B4-BE49-F238E27FC236}">
                      <a16:creationId xmlns:a16="http://schemas.microsoft.com/office/drawing/2014/main" id="{B8F60966-7284-94BB-7C50-14EFF9C2AE2F}"/>
                    </a:ext>
                  </a:extLst>
                </p14:cNvPr>
                <p14:cNvContentPartPr/>
                <p14:nvPr/>
              </p14:nvContentPartPr>
              <p14:xfrm>
                <a:off x="321271" y="2134781"/>
                <a:ext cx="129960" cy="178920"/>
              </p14:xfrm>
            </p:contentPart>
          </mc:Choice>
          <mc:Fallback>
            <p:pic>
              <p:nvPicPr>
                <p:cNvPr id="87" name="Ink 86">
                  <a:extLst>
                    <a:ext uri="{FF2B5EF4-FFF2-40B4-BE49-F238E27FC236}">
                      <a16:creationId xmlns:a16="http://schemas.microsoft.com/office/drawing/2014/main" id="{B8F60966-7284-94BB-7C50-14EFF9C2AE2F}"/>
                    </a:ext>
                  </a:extLst>
                </p:cNvPr>
                <p:cNvPicPr/>
                <p:nvPr/>
              </p:nvPicPr>
              <p:blipFill>
                <a:blip r:embed="rId162"/>
                <a:stretch>
                  <a:fillRect/>
                </a:stretch>
              </p:blipFill>
              <p:spPr>
                <a:xfrm>
                  <a:off x="312271" y="2126141"/>
                  <a:ext cx="1476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89" name="Ink 88">
                  <a:extLst>
                    <a:ext uri="{FF2B5EF4-FFF2-40B4-BE49-F238E27FC236}">
                      <a16:creationId xmlns:a16="http://schemas.microsoft.com/office/drawing/2014/main" id="{238D0E08-62D2-B405-E22D-EFAB895B941F}"/>
                    </a:ext>
                  </a:extLst>
                </p14:cNvPr>
                <p14:cNvContentPartPr/>
                <p14:nvPr/>
              </p14:nvContentPartPr>
              <p14:xfrm>
                <a:off x="714031" y="2361221"/>
                <a:ext cx="446760" cy="67320"/>
              </p14:xfrm>
            </p:contentPart>
          </mc:Choice>
          <mc:Fallback>
            <p:pic>
              <p:nvPicPr>
                <p:cNvPr id="89" name="Ink 88">
                  <a:extLst>
                    <a:ext uri="{FF2B5EF4-FFF2-40B4-BE49-F238E27FC236}">
                      <a16:creationId xmlns:a16="http://schemas.microsoft.com/office/drawing/2014/main" id="{238D0E08-62D2-B405-E22D-EFAB895B941F}"/>
                    </a:ext>
                  </a:extLst>
                </p:cNvPr>
                <p:cNvPicPr/>
                <p:nvPr/>
              </p:nvPicPr>
              <p:blipFill>
                <a:blip r:embed="rId164"/>
                <a:stretch>
                  <a:fillRect/>
                </a:stretch>
              </p:blipFill>
              <p:spPr>
                <a:xfrm>
                  <a:off x="705031" y="2352221"/>
                  <a:ext cx="4644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0" name="Ink 89">
                  <a:extLst>
                    <a:ext uri="{FF2B5EF4-FFF2-40B4-BE49-F238E27FC236}">
                      <a16:creationId xmlns:a16="http://schemas.microsoft.com/office/drawing/2014/main" id="{C3B77EA7-8C1B-C58C-7439-40D8DECA0F9F}"/>
                    </a:ext>
                  </a:extLst>
                </p14:cNvPr>
                <p14:cNvContentPartPr/>
                <p14:nvPr/>
              </p14:nvContentPartPr>
              <p14:xfrm>
                <a:off x="711511" y="2330261"/>
                <a:ext cx="79920" cy="129960"/>
              </p14:xfrm>
            </p:contentPart>
          </mc:Choice>
          <mc:Fallback>
            <p:pic>
              <p:nvPicPr>
                <p:cNvPr id="90" name="Ink 89">
                  <a:extLst>
                    <a:ext uri="{FF2B5EF4-FFF2-40B4-BE49-F238E27FC236}">
                      <a16:creationId xmlns:a16="http://schemas.microsoft.com/office/drawing/2014/main" id="{C3B77EA7-8C1B-C58C-7439-40D8DECA0F9F}"/>
                    </a:ext>
                  </a:extLst>
                </p:cNvPr>
                <p:cNvPicPr/>
                <p:nvPr/>
              </p:nvPicPr>
              <p:blipFill>
                <a:blip r:embed="rId166"/>
                <a:stretch>
                  <a:fillRect/>
                </a:stretch>
              </p:blipFill>
              <p:spPr>
                <a:xfrm>
                  <a:off x="702511" y="2321621"/>
                  <a:ext cx="975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1" name="Ink 30">
                  <a:extLst>
                    <a:ext uri="{FF2B5EF4-FFF2-40B4-BE49-F238E27FC236}">
                      <a16:creationId xmlns:a16="http://schemas.microsoft.com/office/drawing/2014/main" id="{81B4850C-4AD4-E44F-DD4B-6FF1AFD3E8F0}"/>
                    </a:ext>
                  </a:extLst>
                </p14:cNvPr>
                <p14:cNvContentPartPr/>
                <p14:nvPr/>
              </p14:nvContentPartPr>
              <p14:xfrm>
                <a:off x="3005071" y="1541501"/>
                <a:ext cx="118800" cy="92520"/>
              </p14:xfrm>
            </p:contentPart>
          </mc:Choice>
          <mc:Fallback>
            <p:pic>
              <p:nvPicPr>
                <p:cNvPr id="31" name="Ink 30">
                  <a:extLst>
                    <a:ext uri="{FF2B5EF4-FFF2-40B4-BE49-F238E27FC236}">
                      <a16:creationId xmlns:a16="http://schemas.microsoft.com/office/drawing/2014/main" id="{81B4850C-4AD4-E44F-DD4B-6FF1AFD3E8F0}"/>
                    </a:ext>
                  </a:extLst>
                </p:cNvPr>
                <p:cNvPicPr/>
                <p:nvPr/>
              </p:nvPicPr>
              <p:blipFill>
                <a:blip r:embed="rId168"/>
                <a:stretch>
                  <a:fillRect/>
                </a:stretch>
              </p:blipFill>
              <p:spPr>
                <a:xfrm>
                  <a:off x="2996431" y="1532501"/>
                  <a:ext cx="1364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2" name="Ink 31">
                  <a:extLst>
                    <a:ext uri="{FF2B5EF4-FFF2-40B4-BE49-F238E27FC236}">
                      <a16:creationId xmlns:a16="http://schemas.microsoft.com/office/drawing/2014/main" id="{2051C96E-989B-9996-70DD-4D68E760FB10}"/>
                    </a:ext>
                  </a:extLst>
                </p14:cNvPr>
                <p14:cNvContentPartPr/>
                <p14:nvPr/>
              </p14:nvContentPartPr>
              <p14:xfrm>
                <a:off x="3176431" y="1523861"/>
                <a:ext cx="105480" cy="98640"/>
              </p14:xfrm>
            </p:contentPart>
          </mc:Choice>
          <mc:Fallback>
            <p:pic>
              <p:nvPicPr>
                <p:cNvPr id="32" name="Ink 31">
                  <a:extLst>
                    <a:ext uri="{FF2B5EF4-FFF2-40B4-BE49-F238E27FC236}">
                      <a16:creationId xmlns:a16="http://schemas.microsoft.com/office/drawing/2014/main" id="{2051C96E-989B-9996-70DD-4D68E760FB10}"/>
                    </a:ext>
                  </a:extLst>
                </p:cNvPr>
                <p:cNvPicPr/>
                <p:nvPr/>
              </p:nvPicPr>
              <p:blipFill>
                <a:blip r:embed="rId170"/>
                <a:stretch>
                  <a:fillRect/>
                </a:stretch>
              </p:blipFill>
              <p:spPr>
                <a:xfrm>
                  <a:off x="3167791" y="1515221"/>
                  <a:ext cx="1231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3" name="Ink 32">
                  <a:extLst>
                    <a:ext uri="{FF2B5EF4-FFF2-40B4-BE49-F238E27FC236}">
                      <a16:creationId xmlns:a16="http://schemas.microsoft.com/office/drawing/2014/main" id="{987297F4-DC3C-C8FE-BA18-51D91AD23B68}"/>
                    </a:ext>
                  </a:extLst>
                </p14:cNvPr>
                <p14:cNvContentPartPr/>
                <p14:nvPr/>
              </p14:nvContentPartPr>
              <p14:xfrm>
                <a:off x="3076711" y="1718261"/>
                <a:ext cx="96480" cy="100080"/>
              </p14:xfrm>
            </p:contentPart>
          </mc:Choice>
          <mc:Fallback>
            <p:pic>
              <p:nvPicPr>
                <p:cNvPr id="33" name="Ink 32">
                  <a:extLst>
                    <a:ext uri="{FF2B5EF4-FFF2-40B4-BE49-F238E27FC236}">
                      <a16:creationId xmlns:a16="http://schemas.microsoft.com/office/drawing/2014/main" id="{987297F4-DC3C-C8FE-BA18-51D91AD23B68}"/>
                    </a:ext>
                  </a:extLst>
                </p:cNvPr>
                <p:cNvPicPr/>
                <p:nvPr/>
              </p:nvPicPr>
              <p:blipFill>
                <a:blip r:embed="rId172"/>
                <a:stretch>
                  <a:fillRect/>
                </a:stretch>
              </p:blipFill>
              <p:spPr>
                <a:xfrm>
                  <a:off x="3068071" y="1709621"/>
                  <a:ext cx="1141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4" name="Ink 33">
                  <a:extLst>
                    <a:ext uri="{FF2B5EF4-FFF2-40B4-BE49-F238E27FC236}">
                      <a16:creationId xmlns:a16="http://schemas.microsoft.com/office/drawing/2014/main" id="{88EB38D1-49DC-F950-DCC2-419FB7006059}"/>
                    </a:ext>
                  </a:extLst>
                </p14:cNvPr>
                <p14:cNvContentPartPr/>
                <p14:nvPr/>
              </p14:nvContentPartPr>
              <p14:xfrm>
                <a:off x="3295591" y="1720781"/>
                <a:ext cx="67680" cy="78480"/>
              </p14:xfrm>
            </p:contentPart>
          </mc:Choice>
          <mc:Fallback>
            <p:pic>
              <p:nvPicPr>
                <p:cNvPr id="34" name="Ink 33">
                  <a:extLst>
                    <a:ext uri="{FF2B5EF4-FFF2-40B4-BE49-F238E27FC236}">
                      <a16:creationId xmlns:a16="http://schemas.microsoft.com/office/drawing/2014/main" id="{88EB38D1-49DC-F950-DCC2-419FB7006059}"/>
                    </a:ext>
                  </a:extLst>
                </p:cNvPr>
                <p:cNvPicPr/>
                <p:nvPr/>
              </p:nvPicPr>
              <p:blipFill>
                <a:blip r:embed="rId174"/>
                <a:stretch>
                  <a:fillRect/>
                </a:stretch>
              </p:blipFill>
              <p:spPr>
                <a:xfrm>
                  <a:off x="3286951" y="1712141"/>
                  <a:ext cx="853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35" name="Ink 34">
                  <a:extLst>
                    <a:ext uri="{FF2B5EF4-FFF2-40B4-BE49-F238E27FC236}">
                      <a16:creationId xmlns:a16="http://schemas.microsoft.com/office/drawing/2014/main" id="{39716C57-3BEE-2F4F-17AF-BD7D93BF13AF}"/>
                    </a:ext>
                  </a:extLst>
                </p14:cNvPr>
                <p14:cNvContentPartPr/>
                <p14:nvPr/>
              </p14:nvContentPartPr>
              <p14:xfrm>
                <a:off x="2942071" y="1769741"/>
                <a:ext cx="104400" cy="86760"/>
              </p14:xfrm>
            </p:contentPart>
          </mc:Choice>
          <mc:Fallback>
            <p:pic>
              <p:nvPicPr>
                <p:cNvPr id="35" name="Ink 34">
                  <a:extLst>
                    <a:ext uri="{FF2B5EF4-FFF2-40B4-BE49-F238E27FC236}">
                      <a16:creationId xmlns:a16="http://schemas.microsoft.com/office/drawing/2014/main" id="{39716C57-3BEE-2F4F-17AF-BD7D93BF13AF}"/>
                    </a:ext>
                  </a:extLst>
                </p:cNvPr>
                <p:cNvPicPr/>
                <p:nvPr/>
              </p:nvPicPr>
              <p:blipFill>
                <a:blip r:embed="rId176"/>
                <a:stretch>
                  <a:fillRect/>
                </a:stretch>
              </p:blipFill>
              <p:spPr>
                <a:xfrm>
                  <a:off x="2933431" y="1760741"/>
                  <a:ext cx="1220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36" name="Ink 35">
                  <a:extLst>
                    <a:ext uri="{FF2B5EF4-FFF2-40B4-BE49-F238E27FC236}">
                      <a16:creationId xmlns:a16="http://schemas.microsoft.com/office/drawing/2014/main" id="{0D828123-F8E6-F74C-C55E-CAF96DA588B4}"/>
                    </a:ext>
                  </a:extLst>
                </p14:cNvPr>
                <p14:cNvContentPartPr/>
                <p14:nvPr/>
              </p14:nvContentPartPr>
              <p14:xfrm>
                <a:off x="3066991" y="1944341"/>
                <a:ext cx="124920" cy="90720"/>
              </p14:xfrm>
            </p:contentPart>
          </mc:Choice>
          <mc:Fallback>
            <p:pic>
              <p:nvPicPr>
                <p:cNvPr id="36" name="Ink 35">
                  <a:extLst>
                    <a:ext uri="{FF2B5EF4-FFF2-40B4-BE49-F238E27FC236}">
                      <a16:creationId xmlns:a16="http://schemas.microsoft.com/office/drawing/2014/main" id="{0D828123-F8E6-F74C-C55E-CAF96DA588B4}"/>
                    </a:ext>
                  </a:extLst>
                </p:cNvPr>
                <p:cNvPicPr/>
                <p:nvPr/>
              </p:nvPicPr>
              <p:blipFill>
                <a:blip r:embed="rId178"/>
                <a:stretch>
                  <a:fillRect/>
                </a:stretch>
              </p:blipFill>
              <p:spPr>
                <a:xfrm>
                  <a:off x="3057991" y="1935341"/>
                  <a:ext cx="1425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37" name="Ink 36">
                  <a:extLst>
                    <a:ext uri="{FF2B5EF4-FFF2-40B4-BE49-F238E27FC236}">
                      <a16:creationId xmlns:a16="http://schemas.microsoft.com/office/drawing/2014/main" id="{C3D8D4B9-C616-9EC5-1FA5-47F23D93385D}"/>
                    </a:ext>
                  </a:extLst>
                </p14:cNvPr>
                <p14:cNvContentPartPr/>
                <p14:nvPr/>
              </p14:nvContentPartPr>
              <p14:xfrm>
                <a:off x="3275431" y="1888181"/>
                <a:ext cx="117360" cy="100080"/>
              </p14:xfrm>
            </p:contentPart>
          </mc:Choice>
          <mc:Fallback>
            <p:pic>
              <p:nvPicPr>
                <p:cNvPr id="37" name="Ink 36">
                  <a:extLst>
                    <a:ext uri="{FF2B5EF4-FFF2-40B4-BE49-F238E27FC236}">
                      <a16:creationId xmlns:a16="http://schemas.microsoft.com/office/drawing/2014/main" id="{C3D8D4B9-C616-9EC5-1FA5-47F23D93385D}"/>
                    </a:ext>
                  </a:extLst>
                </p:cNvPr>
                <p:cNvPicPr/>
                <p:nvPr/>
              </p:nvPicPr>
              <p:blipFill>
                <a:blip r:embed="rId180"/>
                <a:stretch>
                  <a:fillRect/>
                </a:stretch>
              </p:blipFill>
              <p:spPr>
                <a:xfrm>
                  <a:off x="3266791" y="1879541"/>
                  <a:ext cx="1350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39" name="Ink 38">
                  <a:extLst>
                    <a:ext uri="{FF2B5EF4-FFF2-40B4-BE49-F238E27FC236}">
                      <a16:creationId xmlns:a16="http://schemas.microsoft.com/office/drawing/2014/main" id="{491AF018-881B-A216-6045-84440A9D760A}"/>
                    </a:ext>
                  </a:extLst>
                </p14:cNvPr>
                <p14:cNvContentPartPr/>
                <p14:nvPr/>
              </p14:nvContentPartPr>
              <p14:xfrm>
                <a:off x="2794831" y="2048021"/>
                <a:ext cx="234720" cy="204840"/>
              </p14:xfrm>
            </p:contentPart>
          </mc:Choice>
          <mc:Fallback>
            <p:pic>
              <p:nvPicPr>
                <p:cNvPr id="39" name="Ink 38">
                  <a:extLst>
                    <a:ext uri="{FF2B5EF4-FFF2-40B4-BE49-F238E27FC236}">
                      <a16:creationId xmlns:a16="http://schemas.microsoft.com/office/drawing/2014/main" id="{491AF018-881B-A216-6045-84440A9D760A}"/>
                    </a:ext>
                  </a:extLst>
                </p:cNvPr>
                <p:cNvPicPr/>
                <p:nvPr/>
              </p:nvPicPr>
              <p:blipFill>
                <a:blip r:embed="rId182"/>
                <a:stretch>
                  <a:fillRect/>
                </a:stretch>
              </p:blipFill>
              <p:spPr>
                <a:xfrm>
                  <a:off x="2785831" y="2039021"/>
                  <a:ext cx="2523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0" name="Ink 39">
                  <a:extLst>
                    <a:ext uri="{FF2B5EF4-FFF2-40B4-BE49-F238E27FC236}">
                      <a16:creationId xmlns:a16="http://schemas.microsoft.com/office/drawing/2014/main" id="{628090A2-6AB3-58E1-F6CC-B9189E017CAD}"/>
                    </a:ext>
                  </a:extLst>
                </p14:cNvPr>
                <p14:cNvContentPartPr/>
                <p14:nvPr/>
              </p14:nvContentPartPr>
              <p14:xfrm>
                <a:off x="3088231" y="2163581"/>
                <a:ext cx="78120" cy="80280"/>
              </p14:xfrm>
            </p:contentPart>
          </mc:Choice>
          <mc:Fallback>
            <p:pic>
              <p:nvPicPr>
                <p:cNvPr id="40" name="Ink 39">
                  <a:extLst>
                    <a:ext uri="{FF2B5EF4-FFF2-40B4-BE49-F238E27FC236}">
                      <a16:creationId xmlns:a16="http://schemas.microsoft.com/office/drawing/2014/main" id="{628090A2-6AB3-58E1-F6CC-B9189E017CAD}"/>
                    </a:ext>
                  </a:extLst>
                </p:cNvPr>
                <p:cNvPicPr/>
                <p:nvPr/>
              </p:nvPicPr>
              <p:blipFill>
                <a:blip r:embed="rId184"/>
                <a:stretch>
                  <a:fillRect/>
                </a:stretch>
              </p:blipFill>
              <p:spPr>
                <a:xfrm>
                  <a:off x="3079591" y="2154941"/>
                  <a:ext cx="957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1" name="Ink 40">
                  <a:extLst>
                    <a:ext uri="{FF2B5EF4-FFF2-40B4-BE49-F238E27FC236}">
                      <a16:creationId xmlns:a16="http://schemas.microsoft.com/office/drawing/2014/main" id="{46D45D1A-9162-CF11-2FC9-DB0781F0810C}"/>
                    </a:ext>
                  </a:extLst>
                </p14:cNvPr>
                <p14:cNvContentPartPr/>
                <p14:nvPr/>
              </p14:nvContentPartPr>
              <p14:xfrm>
                <a:off x="3192271" y="2111741"/>
                <a:ext cx="12960" cy="105480"/>
              </p14:xfrm>
            </p:contentPart>
          </mc:Choice>
          <mc:Fallback>
            <p:pic>
              <p:nvPicPr>
                <p:cNvPr id="41" name="Ink 40">
                  <a:extLst>
                    <a:ext uri="{FF2B5EF4-FFF2-40B4-BE49-F238E27FC236}">
                      <a16:creationId xmlns:a16="http://schemas.microsoft.com/office/drawing/2014/main" id="{46D45D1A-9162-CF11-2FC9-DB0781F0810C}"/>
                    </a:ext>
                  </a:extLst>
                </p:cNvPr>
                <p:cNvPicPr/>
                <p:nvPr/>
              </p:nvPicPr>
              <p:blipFill>
                <a:blip r:embed="rId186"/>
                <a:stretch>
                  <a:fillRect/>
                </a:stretch>
              </p:blipFill>
              <p:spPr>
                <a:xfrm>
                  <a:off x="3183631" y="2102741"/>
                  <a:ext cx="306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2" name="Ink 41">
                  <a:extLst>
                    <a:ext uri="{FF2B5EF4-FFF2-40B4-BE49-F238E27FC236}">
                      <a16:creationId xmlns:a16="http://schemas.microsoft.com/office/drawing/2014/main" id="{6CEEB5D8-461F-8937-7B28-759ED76F1525}"/>
                    </a:ext>
                  </a:extLst>
                </p14:cNvPr>
                <p14:cNvContentPartPr/>
                <p14:nvPr/>
              </p14:nvContentPartPr>
              <p14:xfrm>
                <a:off x="3276871" y="2061341"/>
                <a:ext cx="115200" cy="149760"/>
              </p14:xfrm>
            </p:contentPart>
          </mc:Choice>
          <mc:Fallback>
            <p:pic>
              <p:nvPicPr>
                <p:cNvPr id="42" name="Ink 41">
                  <a:extLst>
                    <a:ext uri="{FF2B5EF4-FFF2-40B4-BE49-F238E27FC236}">
                      <a16:creationId xmlns:a16="http://schemas.microsoft.com/office/drawing/2014/main" id="{6CEEB5D8-461F-8937-7B28-759ED76F1525}"/>
                    </a:ext>
                  </a:extLst>
                </p:cNvPr>
                <p:cNvPicPr/>
                <p:nvPr/>
              </p:nvPicPr>
              <p:blipFill>
                <a:blip r:embed="rId188"/>
                <a:stretch>
                  <a:fillRect/>
                </a:stretch>
              </p:blipFill>
              <p:spPr>
                <a:xfrm>
                  <a:off x="3268231" y="2052701"/>
                  <a:ext cx="1328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3" name="Ink 42">
                  <a:extLst>
                    <a:ext uri="{FF2B5EF4-FFF2-40B4-BE49-F238E27FC236}">
                      <a16:creationId xmlns:a16="http://schemas.microsoft.com/office/drawing/2014/main" id="{83DAB4EC-7DCD-F623-918B-F1765751EF14}"/>
                    </a:ext>
                  </a:extLst>
                </p14:cNvPr>
                <p14:cNvContentPartPr/>
                <p14:nvPr/>
              </p14:nvContentPartPr>
              <p14:xfrm>
                <a:off x="3047191" y="2372741"/>
                <a:ext cx="108720" cy="126000"/>
              </p14:xfrm>
            </p:contentPart>
          </mc:Choice>
          <mc:Fallback>
            <p:pic>
              <p:nvPicPr>
                <p:cNvPr id="43" name="Ink 42">
                  <a:extLst>
                    <a:ext uri="{FF2B5EF4-FFF2-40B4-BE49-F238E27FC236}">
                      <a16:creationId xmlns:a16="http://schemas.microsoft.com/office/drawing/2014/main" id="{83DAB4EC-7DCD-F623-918B-F1765751EF14}"/>
                    </a:ext>
                  </a:extLst>
                </p:cNvPr>
                <p:cNvPicPr/>
                <p:nvPr/>
              </p:nvPicPr>
              <p:blipFill>
                <a:blip r:embed="rId190"/>
                <a:stretch>
                  <a:fillRect/>
                </a:stretch>
              </p:blipFill>
              <p:spPr>
                <a:xfrm>
                  <a:off x="3038551" y="2363741"/>
                  <a:ext cx="1263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4" name="Ink 43">
                  <a:extLst>
                    <a:ext uri="{FF2B5EF4-FFF2-40B4-BE49-F238E27FC236}">
                      <a16:creationId xmlns:a16="http://schemas.microsoft.com/office/drawing/2014/main" id="{005E78F6-D722-483C-32E9-68F335C5A029}"/>
                    </a:ext>
                  </a:extLst>
                </p14:cNvPr>
                <p14:cNvContentPartPr/>
                <p14:nvPr/>
              </p14:nvContentPartPr>
              <p14:xfrm>
                <a:off x="3213871" y="2408741"/>
                <a:ext cx="52560" cy="59400"/>
              </p14:xfrm>
            </p:contentPart>
          </mc:Choice>
          <mc:Fallback>
            <p:pic>
              <p:nvPicPr>
                <p:cNvPr id="44" name="Ink 43">
                  <a:extLst>
                    <a:ext uri="{FF2B5EF4-FFF2-40B4-BE49-F238E27FC236}">
                      <a16:creationId xmlns:a16="http://schemas.microsoft.com/office/drawing/2014/main" id="{005E78F6-D722-483C-32E9-68F335C5A029}"/>
                    </a:ext>
                  </a:extLst>
                </p:cNvPr>
                <p:cNvPicPr/>
                <p:nvPr/>
              </p:nvPicPr>
              <p:blipFill>
                <a:blip r:embed="rId192"/>
                <a:stretch>
                  <a:fillRect/>
                </a:stretch>
              </p:blipFill>
              <p:spPr>
                <a:xfrm>
                  <a:off x="3205231" y="2399741"/>
                  <a:ext cx="70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5" name="Ink 44">
                  <a:extLst>
                    <a:ext uri="{FF2B5EF4-FFF2-40B4-BE49-F238E27FC236}">
                      <a16:creationId xmlns:a16="http://schemas.microsoft.com/office/drawing/2014/main" id="{F0BBD3BC-53E4-4BA0-F04F-B66B8121F543}"/>
                    </a:ext>
                  </a:extLst>
                </p14:cNvPr>
                <p14:cNvContentPartPr/>
                <p14:nvPr/>
              </p14:nvContentPartPr>
              <p14:xfrm>
                <a:off x="3332671" y="2311901"/>
                <a:ext cx="10440" cy="144360"/>
              </p14:xfrm>
            </p:contentPart>
          </mc:Choice>
          <mc:Fallback>
            <p:pic>
              <p:nvPicPr>
                <p:cNvPr id="45" name="Ink 44">
                  <a:extLst>
                    <a:ext uri="{FF2B5EF4-FFF2-40B4-BE49-F238E27FC236}">
                      <a16:creationId xmlns:a16="http://schemas.microsoft.com/office/drawing/2014/main" id="{F0BBD3BC-53E4-4BA0-F04F-B66B8121F543}"/>
                    </a:ext>
                  </a:extLst>
                </p:cNvPr>
                <p:cNvPicPr/>
                <p:nvPr/>
              </p:nvPicPr>
              <p:blipFill>
                <a:blip r:embed="rId194"/>
                <a:stretch>
                  <a:fillRect/>
                </a:stretch>
              </p:blipFill>
              <p:spPr>
                <a:xfrm>
                  <a:off x="3324031" y="2303261"/>
                  <a:ext cx="280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6" name="Ink 45">
                  <a:extLst>
                    <a:ext uri="{FF2B5EF4-FFF2-40B4-BE49-F238E27FC236}">
                      <a16:creationId xmlns:a16="http://schemas.microsoft.com/office/drawing/2014/main" id="{1A88F632-8FBB-B495-04E1-E105EC70FBD5}"/>
                    </a:ext>
                  </a:extLst>
                </p14:cNvPr>
                <p14:cNvContentPartPr/>
                <p14:nvPr/>
              </p14:nvContentPartPr>
              <p14:xfrm>
                <a:off x="3396031" y="2369141"/>
                <a:ext cx="86760" cy="80640"/>
              </p14:xfrm>
            </p:contentPart>
          </mc:Choice>
          <mc:Fallback>
            <p:pic>
              <p:nvPicPr>
                <p:cNvPr id="46" name="Ink 45">
                  <a:extLst>
                    <a:ext uri="{FF2B5EF4-FFF2-40B4-BE49-F238E27FC236}">
                      <a16:creationId xmlns:a16="http://schemas.microsoft.com/office/drawing/2014/main" id="{1A88F632-8FBB-B495-04E1-E105EC70FBD5}"/>
                    </a:ext>
                  </a:extLst>
                </p:cNvPr>
                <p:cNvPicPr/>
                <p:nvPr/>
              </p:nvPicPr>
              <p:blipFill>
                <a:blip r:embed="rId196"/>
                <a:stretch>
                  <a:fillRect/>
                </a:stretch>
              </p:blipFill>
              <p:spPr>
                <a:xfrm>
                  <a:off x="3387391" y="2360501"/>
                  <a:ext cx="1044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7" name="Ink 46">
                  <a:extLst>
                    <a:ext uri="{FF2B5EF4-FFF2-40B4-BE49-F238E27FC236}">
                      <a16:creationId xmlns:a16="http://schemas.microsoft.com/office/drawing/2014/main" id="{B0C556C5-54ED-C57C-D06C-03568DA16E7E}"/>
                    </a:ext>
                  </a:extLst>
                </p14:cNvPr>
                <p14:cNvContentPartPr/>
                <p14:nvPr/>
              </p14:nvContentPartPr>
              <p14:xfrm>
                <a:off x="3552271" y="2296061"/>
                <a:ext cx="49680" cy="99720"/>
              </p14:xfrm>
            </p:contentPart>
          </mc:Choice>
          <mc:Fallback>
            <p:pic>
              <p:nvPicPr>
                <p:cNvPr id="47" name="Ink 46">
                  <a:extLst>
                    <a:ext uri="{FF2B5EF4-FFF2-40B4-BE49-F238E27FC236}">
                      <a16:creationId xmlns:a16="http://schemas.microsoft.com/office/drawing/2014/main" id="{B0C556C5-54ED-C57C-D06C-03568DA16E7E}"/>
                    </a:ext>
                  </a:extLst>
                </p:cNvPr>
                <p:cNvPicPr/>
                <p:nvPr/>
              </p:nvPicPr>
              <p:blipFill>
                <a:blip r:embed="rId198"/>
                <a:stretch>
                  <a:fillRect/>
                </a:stretch>
              </p:blipFill>
              <p:spPr>
                <a:xfrm>
                  <a:off x="3543271" y="2287061"/>
                  <a:ext cx="673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7" name="Ink 126">
                  <a:extLst>
                    <a:ext uri="{FF2B5EF4-FFF2-40B4-BE49-F238E27FC236}">
                      <a16:creationId xmlns:a16="http://schemas.microsoft.com/office/drawing/2014/main" id="{13C970A4-0E36-EA8F-0ADC-6158008E85C9}"/>
                    </a:ext>
                  </a:extLst>
                </p14:cNvPr>
                <p14:cNvContentPartPr/>
                <p14:nvPr/>
              </p14:nvContentPartPr>
              <p14:xfrm>
                <a:off x="1422511" y="1289501"/>
                <a:ext cx="119520" cy="195120"/>
              </p14:xfrm>
            </p:contentPart>
          </mc:Choice>
          <mc:Fallback>
            <p:pic>
              <p:nvPicPr>
                <p:cNvPr id="127" name="Ink 126">
                  <a:extLst>
                    <a:ext uri="{FF2B5EF4-FFF2-40B4-BE49-F238E27FC236}">
                      <a16:creationId xmlns:a16="http://schemas.microsoft.com/office/drawing/2014/main" id="{13C970A4-0E36-EA8F-0ADC-6158008E85C9}"/>
                    </a:ext>
                  </a:extLst>
                </p:cNvPr>
                <p:cNvPicPr/>
                <p:nvPr/>
              </p:nvPicPr>
              <p:blipFill>
                <a:blip r:embed="rId200"/>
                <a:stretch>
                  <a:fillRect/>
                </a:stretch>
              </p:blipFill>
              <p:spPr>
                <a:xfrm>
                  <a:off x="1413871" y="1280501"/>
                  <a:ext cx="13716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8" name="Ink 127">
                  <a:extLst>
                    <a:ext uri="{FF2B5EF4-FFF2-40B4-BE49-F238E27FC236}">
                      <a16:creationId xmlns:a16="http://schemas.microsoft.com/office/drawing/2014/main" id="{DF3AD8D3-7820-D2D6-F459-17A4992D2683}"/>
                    </a:ext>
                  </a:extLst>
                </p14:cNvPr>
                <p14:cNvContentPartPr/>
                <p14:nvPr/>
              </p14:nvContentPartPr>
              <p14:xfrm>
                <a:off x="1574071" y="1366541"/>
                <a:ext cx="95040" cy="90360"/>
              </p14:xfrm>
            </p:contentPart>
          </mc:Choice>
          <mc:Fallback>
            <p:pic>
              <p:nvPicPr>
                <p:cNvPr id="128" name="Ink 127">
                  <a:extLst>
                    <a:ext uri="{FF2B5EF4-FFF2-40B4-BE49-F238E27FC236}">
                      <a16:creationId xmlns:a16="http://schemas.microsoft.com/office/drawing/2014/main" id="{DF3AD8D3-7820-D2D6-F459-17A4992D2683}"/>
                    </a:ext>
                  </a:extLst>
                </p:cNvPr>
                <p:cNvPicPr/>
                <p:nvPr/>
              </p:nvPicPr>
              <p:blipFill>
                <a:blip r:embed="rId202"/>
                <a:stretch>
                  <a:fillRect/>
                </a:stretch>
              </p:blipFill>
              <p:spPr>
                <a:xfrm>
                  <a:off x="1565071" y="1357541"/>
                  <a:ext cx="1126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9" name="Ink 128">
                  <a:extLst>
                    <a:ext uri="{FF2B5EF4-FFF2-40B4-BE49-F238E27FC236}">
                      <a16:creationId xmlns:a16="http://schemas.microsoft.com/office/drawing/2014/main" id="{FCD4390F-9E12-67E6-7748-F3B5F5856272}"/>
                    </a:ext>
                  </a:extLst>
                </p14:cNvPr>
                <p14:cNvContentPartPr/>
                <p14:nvPr/>
              </p14:nvContentPartPr>
              <p14:xfrm>
                <a:off x="1691071" y="1350701"/>
                <a:ext cx="126000" cy="83880"/>
              </p14:xfrm>
            </p:contentPart>
          </mc:Choice>
          <mc:Fallback>
            <p:pic>
              <p:nvPicPr>
                <p:cNvPr id="129" name="Ink 128">
                  <a:extLst>
                    <a:ext uri="{FF2B5EF4-FFF2-40B4-BE49-F238E27FC236}">
                      <a16:creationId xmlns:a16="http://schemas.microsoft.com/office/drawing/2014/main" id="{FCD4390F-9E12-67E6-7748-F3B5F5856272}"/>
                    </a:ext>
                  </a:extLst>
                </p:cNvPr>
                <p:cNvPicPr/>
                <p:nvPr/>
              </p:nvPicPr>
              <p:blipFill>
                <a:blip r:embed="rId204"/>
                <a:stretch>
                  <a:fillRect/>
                </a:stretch>
              </p:blipFill>
              <p:spPr>
                <a:xfrm>
                  <a:off x="1682431" y="1341701"/>
                  <a:ext cx="1436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0" name="Ink 129">
                  <a:extLst>
                    <a:ext uri="{FF2B5EF4-FFF2-40B4-BE49-F238E27FC236}">
                      <a16:creationId xmlns:a16="http://schemas.microsoft.com/office/drawing/2014/main" id="{D836937E-3171-E912-993E-F29AB673EDC3}"/>
                    </a:ext>
                  </a:extLst>
                </p14:cNvPr>
                <p14:cNvContentPartPr/>
                <p14:nvPr/>
              </p14:nvContentPartPr>
              <p14:xfrm>
                <a:off x="1838311" y="1218221"/>
                <a:ext cx="50040" cy="198000"/>
              </p14:xfrm>
            </p:contentPart>
          </mc:Choice>
          <mc:Fallback>
            <p:pic>
              <p:nvPicPr>
                <p:cNvPr id="130" name="Ink 129">
                  <a:extLst>
                    <a:ext uri="{FF2B5EF4-FFF2-40B4-BE49-F238E27FC236}">
                      <a16:creationId xmlns:a16="http://schemas.microsoft.com/office/drawing/2014/main" id="{D836937E-3171-E912-993E-F29AB673EDC3}"/>
                    </a:ext>
                  </a:extLst>
                </p:cNvPr>
                <p:cNvPicPr/>
                <p:nvPr/>
              </p:nvPicPr>
              <p:blipFill>
                <a:blip r:embed="rId206"/>
                <a:stretch>
                  <a:fillRect/>
                </a:stretch>
              </p:blipFill>
              <p:spPr>
                <a:xfrm>
                  <a:off x="1829311" y="1209221"/>
                  <a:ext cx="676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1" name="Ink 130">
                  <a:extLst>
                    <a:ext uri="{FF2B5EF4-FFF2-40B4-BE49-F238E27FC236}">
                      <a16:creationId xmlns:a16="http://schemas.microsoft.com/office/drawing/2014/main" id="{3245C213-68A4-449D-47CF-C5AF59D31085}"/>
                    </a:ext>
                  </a:extLst>
                </p14:cNvPr>
                <p14:cNvContentPartPr/>
                <p14:nvPr/>
              </p14:nvContentPartPr>
              <p14:xfrm>
                <a:off x="1848031" y="1286981"/>
                <a:ext cx="266760" cy="89640"/>
              </p14:xfrm>
            </p:contentPart>
          </mc:Choice>
          <mc:Fallback>
            <p:pic>
              <p:nvPicPr>
                <p:cNvPr id="131" name="Ink 130">
                  <a:extLst>
                    <a:ext uri="{FF2B5EF4-FFF2-40B4-BE49-F238E27FC236}">
                      <a16:creationId xmlns:a16="http://schemas.microsoft.com/office/drawing/2014/main" id="{3245C213-68A4-449D-47CF-C5AF59D31085}"/>
                    </a:ext>
                  </a:extLst>
                </p:cNvPr>
                <p:cNvPicPr/>
                <p:nvPr/>
              </p:nvPicPr>
              <p:blipFill>
                <a:blip r:embed="rId208"/>
                <a:stretch>
                  <a:fillRect/>
                </a:stretch>
              </p:blipFill>
              <p:spPr>
                <a:xfrm>
                  <a:off x="1839391" y="1278341"/>
                  <a:ext cx="2844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2" name="Ink 131">
                  <a:extLst>
                    <a:ext uri="{FF2B5EF4-FFF2-40B4-BE49-F238E27FC236}">
                      <a16:creationId xmlns:a16="http://schemas.microsoft.com/office/drawing/2014/main" id="{067651A8-B140-6749-0287-F254E45F0CFF}"/>
                    </a:ext>
                  </a:extLst>
                </p14:cNvPr>
                <p14:cNvContentPartPr/>
                <p14:nvPr/>
              </p14:nvContentPartPr>
              <p14:xfrm>
                <a:off x="1225591" y="1010861"/>
                <a:ext cx="1077840" cy="594720"/>
              </p14:xfrm>
            </p:contentPart>
          </mc:Choice>
          <mc:Fallback>
            <p:pic>
              <p:nvPicPr>
                <p:cNvPr id="132" name="Ink 131">
                  <a:extLst>
                    <a:ext uri="{FF2B5EF4-FFF2-40B4-BE49-F238E27FC236}">
                      <a16:creationId xmlns:a16="http://schemas.microsoft.com/office/drawing/2014/main" id="{067651A8-B140-6749-0287-F254E45F0CFF}"/>
                    </a:ext>
                  </a:extLst>
                </p:cNvPr>
                <p:cNvPicPr/>
                <p:nvPr/>
              </p:nvPicPr>
              <p:blipFill>
                <a:blip r:embed="rId210"/>
                <a:stretch>
                  <a:fillRect/>
                </a:stretch>
              </p:blipFill>
              <p:spPr>
                <a:xfrm>
                  <a:off x="1216951" y="1001861"/>
                  <a:ext cx="1095480" cy="6123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3" name="Ink 132">
                  <a:extLst>
                    <a:ext uri="{FF2B5EF4-FFF2-40B4-BE49-F238E27FC236}">
                      <a16:creationId xmlns:a16="http://schemas.microsoft.com/office/drawing/2014/main" id="{03C17C56-ABBD-4C1C-682C-E02D407AE711}"/>
                    </a:ext>
                  </a:extLst>
                </p14:cNvPr>
                <p14:cNvContentPartPr/>
                <p14:nvPr/>
              </p14:nvContentPartPr>
              <p14:xfrm>
                <a:off x="2143231" y="1177541"/>
                <a:ext cx="39960" cy="166320"/>
              </p14:xfrm>
            </p:contentPart>
          </mc:Choice>
          <mc:Fallback>
            <p:pic>
              <p:nvPicPr>
                <p:cNvPr id="133" name="Ink 132">
                  <a:extLst>
                    <a:ext uri="{FF2B5EF4-FFF2-40B4-BE49-F238E27FC236}">
                      <a16:creationId xmlns:a16="http://schemas.microsoft.com/office/drawing/2014/main" id="{03C17C56-ABBD-4C1C-682C-E02D407AE711}"/>
                    </a:ext>
                  </a:extLst>
                </p:cNvPr>
                <p:cNvPicPr/>
                <p:nvPr/>
              </p:nvPicPr>
              <p:blipFill>
                <a:blip r:embed="rId212"/>
                <a:stretch>
                  <a:fillRect/>
                </a:stretch>
              </p:blipFill>
              <p:spPr>
                <a:xfrm>
                  <a:off x="2134231" y="1168541"/>
                  <a:ext cx="576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5" name="Ink 134">
                  <a:extLst>
                    <a:ext uri="{FF2B5EF4-FFF2-40B4-BE49-F238E27FC236}">
                      <a16:creationId xmlns:a16="http://schemas.microsoft.com/office/drawing/2014/main" id="{A60E77AD-96EE-6C57-D77D-C576A482008B}"/>
                    </a:ext>
                  </a:extLst>
                </p14:cNvPr>
                <p14:cNvContentPartPr/>
                <p14:nvPr/>
              </p14:nvContentPartPr>
              <p14:xfrm>
                <a:off x="3322951" y="383381"/>
                <a:ext cx="833040" cy="126360"/>
              </p14:xfrm>
            </p:contentPart>
          </mc:Choice>
          <mc:Fallback>
            <p:pic>
              <p:nvPicPr>
                <p:cNvPr id="135" name="Ink 134">
                  <a:extLst>
                    <a:ext uri="{FF2B5EF4-FFF2-40B4-BE49-F238E27FC236}">
                      <a16:creationId xmlns:a16="http://schemas.microsoft.com/office/drawing/2014/main" id="{A60E77AD-96EE-6C57-D77D-C576A482008B}"/>
                    </a:ext>
                  </a:extLst>
                </p:cNvPr>
                <p:cNvPicPr/>
                <p:nvPr/>
              </p:nvPicPr>
              <p:blipFill>
                <a:blip r:embed="rId214"/>
                <a:stretch>
                  <a:fillRect/>
                </a:stretch>
              </p:blipFill>
              <p:spPr>
                <a:xfrm>
                  <a:off x="3314311" y="374741"/>
                  <a:ext cx="8506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6" name="Ink 135">
                  <a:extLst>
                    <a:ext uri="{FF2B5EF4-FFF2-40B4-BE49-F238E27FC236}">
                      <a16:creationId xmlns:a16="http://schemas.microsoft.com/office/drawing/2014/main" id="{C9114457-82EA-8005-D7EE-295545D9F85A}"/>
                    </a:ext>
                  </a:extLst>
                </p14:cNvPr>
                <p14:cNvContentPartPr/>
                <p14:nvPr/>
              </p14:nvContentPartPr>
              <p14:xfrm>
                <a:off x="3177871" y="378701"/>
                <a:ext cx="207720" cy="210960"/>
              </p14:xfrm>
            </p:contentPart>
          </mc:Choice>
          <mc:Fallback>
            <p:pic>
              <p:nvPicPr>
                <p:cNvPr id="136" name="Ink 135">
                  <a:extLst>
                    <a:ext uri="{FF2B5EF4-FFF2-40B4-BE49-F238E27FC236}">
                      <a16:creationId xmlns:a16="http://schemas.microsoft.com/office/drawing/2014/main" id="{C9114457-82EA-8005-D7EE-295545D9F85A}"/>
                    </a:ext>
                  </a:extLst>
                </p:cNvPr>
                <p:cNvPicPr/>
                <p:nvPr/>
              </p:nvPicPr>
              <p:blipFill>
                <a:blip r:embed="rId216"/>
                <a:stretch>
                  <a:fillRect/>
                </a:stretch>
              </p:blipFill>
              <p:spPr>
                <a:xfrm>
                  <a:off x="3169231" y="370061"/>
                  <a:ext cx="22536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8" name="Ink 137">
                  <a:extLst>
                    <a:ext uri="{FF2B5EF4-FFF2-40B4-BE49-F238E27FC236}">
                      <a16:creationId xmlns:a16="http://schemas.microsoft.com/office/drawing/2014/main" id="{337FFC49-2AF9-AFD9-0C9D-A3A590FC4572}"/>
                    </a:ext>
                  </a:extLst>
                </p14:cNvPr>
                <p14:cNvContentPartPr/>
                <p14:nvPr/>
              </p14:nvContentPartPr>
              <p14:xfrm>
                <a:off x="2908231" y="1031021"/>
                <a:ext cx="201240" cy="192240"/>
              </p14:xfrm>
            </p:contentPart>
          </mc:Choice>
          <mc:Fallback>
            <p:pic>
              <p:nvPicPr>
                <p:cNvPr id="138" name="Ink 137">
                  <a:extLst>
                    <a:ext uri="{FF2B5EF4-FFF2-40B4-BE49-F238E27FC236}">
                      <a16:creationId xmlns:a16="http://schemas.microsoft.com/office/drawing/2014/main" id="{337FFC49-2AF9-AFD9-0C9D-A3A590FC4572}"/>
                    </a:ext>
                  </a:extLst>
                </p:cNvPr>
                <p:cNvPicPr/>
                <p:nvPr/>
              </p:nvPicPr>
              <p:blipFill>
                <a:blip r:embed="rId218"/>
                <a:stretch>
                  <a:fillRect/>
                </a:stretch>
              </p:blipFill>
              <p:spPr>
                <a:xfrm>
                  <a:off x="2899231" y="1022021"/>
                  <a:ext cx="2188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9" name="Ink 138">
                  <a:extLst>
                    <a:ext uri="{FF2B5EF4-FFF2-40B4-BE49-F238E27FC236}">
                      <a16:creationId xmlns:a16="http://schemas.microsoft.com/office/drawing/2014/main" id="{0868A444-0F8F-15E9-4CA8-ADAC7E4164C0}"/>
                    </a:ext>
                  </a:extLst>
                </p14:cNvPr>
                <p14:cNvContentPartPr/>
                <p14:nvPr/>
              </p14:nvContentPartPr>
              <p14:xfrm>
                <a:off x="3003991" y="847061"/>
                <a:ext cx="1666800" cy="264240"/>
              </p14:xfrm>
            </p:contentPart>
          </mc:Choice>
          <mc:Fallback>
            <p:pic>
              <p:nvPicPr>
                <p:cNvPr id="139" name="Ink 138">
                  <a:extLst>
                    <a:ext uri="{FF2B5EF4-FFF2-40B4-BE49-F238E27FC236}">
                      <a16:creationId xmlns:a16="http://schemas.microsoft.com/office/drawing/2014/main" id="{0868A444-0F8F-15E9-4CA8-ADAC7E4164C0}"/>
                    </a:ext>
                  </a:extLst>
                </p:cNvPr>
                <p:cNvPicPr/>
                <p:nvPr/>
              </p:nvPicPr>
              <p:blipFill>
                <a:blip r:embed="rId220"/>
                <a:stretch>
                  <a:fillRect/>
                </a:stretch>
              </p:blipFill>
              <p:spPr>
                <a:xfrm>
                  <a:off x="2994991" y="838421"/>
                  <a:ext cx="168444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41" name="Ink 140">
                  <a:extLst>
                    <a:ext uri="{FF2B5EF4-FFF2-40B4-BE49-F238E27FC236}">
                      <a16:creationId xmlns:a16="http://schemas.microsoft.com/office/drawing/2014/main" id="{CC30EFBD-1585-7361-D9D2-E238A1DE9E79}"/>
                    </a:ext>
                  </a:extLst>
                </p14:cNvPr>
                <p14:cNvContentPartPr/>
                <p14:nvPr/>
              </p14:nvContentPartPr>
              <p14:xfrm>
                <a:off x="4856191" y="614861"/>
                <a:ext cx="256320" cy="302040"/>
              </p14:xfrm>
            </p:contentPart>
          </mc:Choice>
          <mc:Fallback>
            <p:pic>
              <p:nvPicPr>
                <p:cNvPr id="141" name="Ink 140">
                  <a:extLst>
                    <a:ext uri="{FF2B5EF4-FFF2-40B4-BE49-F238E27FC236}">
                      <a16:creationId xmlns:a16="http://schemas.microsoft.com/office/drawing/2014/main" id="{CC30EFBD-1585-7361-D9D2-E238A1DE9E79}"/>
                    </a:ext>
                  </a:extLst>
                </p:cNvPr>
                <p:cNvPicPr/>
                <p:nvPr/>
              </p:nvPicPr>
              <p:blipFill>
                <a:blip r:embed="rId222"/>
                <a:stretch>
                  <a:fillRect/>
                </a:stretch>
              </p:blipFill>
              <p:spPr>
                <a:xfrm>
                  <a:off x="4847551" y="606221"/>
                  <a:ext cx="27396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42" name="Ink 141">
                  <a:extLst>
                    <a:ext uri="{FF2B5EF4-FFF2-40B4-BE49-F238E27FC236}">
                      <a16:creationId xmlns:a16="http://schemas.microsoft.com/office/drawing/2014/main" id="{A701B7A9-97CB-B9BE-587F-51297448762F}"/>
                    </a:ext>
                  </a:extLst>
                </p14:cNvPr>
                <p14:cNvContentPartPr/>
                <p14:nvPr/>
              </p14:nvContentPartPr>
              <p14:xfrm>
                <a:off x="5102431" y="550781"/>
                <a:ext cx="481320" cy="288000"/>
              </p14:xfrm>
            </p:contentPart>
          </mc:Choice>
          <mc:Fallback>
            <p:pic>
              <p:nvPicPr>
                <p:cNvPr id="142" name="Ink 141">
                  <a:extLst>
                    <a:ext uri="{FF2B5EF4-FFF2-40B4-BE49-F238E27FC236}">
                      <a16:creationId xmlns:a16="http://schemas.microsoft.com/office/drawing/2014/main" id="{A701B7A9-97CB-B9BE-587F-51297448762F}"/>
                    </a:ext>
                  </a:extLst>
                </p:cNvPr>
                <p:cNvPicPr/>
                <p:nvPr/>
              </p:nvPicPr>
              <p:blipFill>
                <a:blip r:embed="rId224"/>
                <a:stretch>
                  <a:fillRect/>
                </a:stretch>
              </p:blipFill>
              <p:spPr>
                <a:xfrm>
                  <a:off x="5093791" y="541781"/>
                  <a:ext cx="4989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3" name="Ink 142">
                  <a:extLst>
                    <a:ext uri="{FF2B5EF4-FFF2-40B4-BE49-F238E27FC236}">
                      <a16:creationId xmlns:a16="http://schemas.microsoft.com/office/drawing/2014/main" id="{3D083B74-3A80-8F71-11FC-79B1479D986E}"/>
                    </a:ext>
                  </a:extLst>
                </p14:cNvPr>
                <p14:cNvContentPartPr/>
                <p14:nvPr/>
              </p14:nvContentPartPr>
              <p14:xfrm>
                <a:off x="5402671" y="625301"/>
                <a:ext cx="313560" cy="108000"/>
              </p14:xfrm>
            </p:contentPart>
          </mc:Choice>
          <mc:Fallback>
            <p:pic>
              <p:nvPicPr>
                <p:cNvPr id="143" name="Ink 142">
                  <a:extLst>
                    <a:ext uri="{FF2B5EF4-FFF2-40B4-BE49-F238E27FC236}">
                      <a16:creationId xmlns:a16="http://schemas.microsoft.com/office/drawing/2014/main" id="{3D083B74-3A80-8F71-11FC-79B1479D986E}"/>
                    </a:ext>
                  </a:extLst>
                </p:cNvPr>
                <p:cNvPicPr/>
                <p:nvPr/>
              </p:nvPicPr>
              <p:blipFill>
                <a:blip r:embed="rId226"/>
                <a:stretch>
                  <a:fillRect/>
                </a:stretch>
              </p:blipFill>
              <p:spPr>
                <a:xfrm>
                  <a:off x="5394031" y="616301"/>
                  <a:ext cx="3312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4" name="Ink 143">
                  <a:extLst>
                    <a:ext uri="{FF2B5EF4-FFF2-40B4-BE49-F238E27FC236}">
                      <a16:creationId xmlns:a16="http://schemas.microsoft.com/office/drawing/2014/main" id="{7EC81C13-8EEA-0386-521B-44A4250DD8F9}"/>
                    </a:ext>
                  </a:extLst>
                </p14:cNvPr>
                <p14:cNvContentPartPr/>
                <p14:nvPr/>
              </p14:nvContentPartPr>
              <p14:xfrm>
                <a:off x="5739271" y="579221"/>
                <a:ext cx="462600" cy="404280"/>
              </p14:xfrm>
            </p:contentPart>
          </mc:Choice>
          <mc:Fallback>
            <p:pic>
              <p:nvPicPr>
                <p:cNvPr id="144" name="Ink 143">
                  <a:extLst>
                    <a:ext uri="{FF2B5EF4-FFF2-40B4-BE49-F238E27FC236}">
                      <a16:creationId xmlns:a16="http://schemas.microsoft.com/office/drawing/2014/main" id="{7EC81C13-8EEA-0386-521B-44A4250DD8F9}"/>
                    </a:ext>
                  </a:extLst>
                </p:cNvPr>
                <p:cNvPicPr/>
                <p:nvPr/>
              </p:nvPicPr>
              <p:blipFill>
                <a:blip r:embed="rId228"/>
                <a:stretch>
                  <a:fillRect/>
                </a:stretch>
              </p:blipFill>
              <p:spPr>
                <a:xfrm>
                  <a:off x="5730271" y="570581"/>
                  <a:ext cx="48024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5" name="Ink 144">
                  <a:extLst>
                    <a:ext uri="{FF2B5EF4-FFF2-40B4-BE49-F238E27FC236}">
                      <a16:creationId xmlns:a16="http://schemas.microsoft.com/office/drawing/2014/main" id="{C318A1B7-AD03-9C49-C933-8A5C6770FEFC}"/>
                    </a:ext>
                  </a:extLst>
                </p14:cNvPr>
                <p14:cNvContentPartPr/>
                <p14:nvPr/>
              </p14:nvContentPartPr>
              <p14:xfrm>
                <a:off x="6313471" y="247301"/>
                <a:ext cx="684720" cy="417960"/>
              </p14:xfrm>
            </p:contentPart>
          </mc:Choice>
          <mc:Fallback>
            <p:pic>
              <p:nvPicPr>
                <p:cNvPr id="145" name="Ink 144">
                  <a:extLst>
                    <a:ext uri="{FF2B5EF4-FFF2-40B4-BE49-F238E27FC236}">
                      <a16:creationId xmlns:a16="http://schemas.microsoft.com/office/drawing/2014/main" id="{C318A1B7-AD03-9C49-C933-8A5C6770FEFC}"/>
                    </a:ext>
                  </a:extLst>
                </p:cNvPr>
                <p:cNvPicPr/>
                <p:nvPr/>
              </p:nvPicPr>
              <p:blipFill>
                <a:blip r:embed="rId230"/>
                <a:stretch>
                  <a:fillRect/>
                </a:stretch>
              </p:blipFill>
              <p:spPr>
                <a:xfrm>
                  <a:off x="6304471" y="238301"/>
                  <a:ext cx="702360" cy="4356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6" name="Ink 145">
                  <a:extLst>
                    <a:ext uri="{FF2B5EF4-FFF2-40B4-BE49-F238E27FC236}">
                      <a16:creationId xmlns:a16="http://schemas.microsoft.com/office/drawing/2014/main" id="{DF7C6E31-C288-F58A-845B-843A1D16F614}"/>
                    </a:ext>
                  </a:extLst>
                </p14:cNvPr>
                <p14:cNvContentPartPr/>
                <p14:nvPr/>
              </p14:nvContentPartPr>
              <p14:xfrm>
                <a:off x="6962551" y="386261"/>
                <a:ext cx="358560" cy="156240"/>
              </p14:xfrm>
            </p:contentPart>
          </mc:Choice>
          <mc:Fallback>
            <p:pic>
              <p:nvPicPr>
                <p:cNvPr id="146" name="Ink 145">
                  <a:extLst>
                    <a:ext uri="{FF2B5EF4-FFF2-40B4-BE49-F238E27FC236}">
                      <a16:creationId xmlns:a16="http://schemas.microsoft.com/office/drawing/2014/main" id="{DF7C6E31-C288-F58A-845B-843A1D16F614}"/>
                    </a:ext>
                  </a:extLst>
                </p:cNvPr>
                <p:cNvPicPr/>
                <p:nvPr/>
              </p:nvPicPr>
              <p:blipFill>
                <a:blip r:embed="rId232"/>
                <a:stretch>
                  <a:fillRect/>
                </a:stretch>
              </p:blipFill>
              <p:spPr>
                <a:xfrm>
                  <a:off x="6953551" y="377261"/>
                  <a:ext cx="3762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7" name="Ink 146">
                  <a:extLst>
                    <a:ext uri="{FF2B5EF4-FFF2-40B4-BE49-F238E27FC236}">
                      <a16:creationId xmlns:a16="http://schemas.microsoft.com/office/drawing/2014/main" id="{BFC7323E-8554-9658-C861-4A9CB7F04FAB}"/>
                    </a:ext>
                  </a:extLst>
                </p14:cNvPr>
                <p14:cNvContentPartPr/>
                <p14:nvPr/>
              </p14:nvContentPartPr>
              <p14:xfrm>
                <a:off x="7333351" y="262421"/>
                <a:ext cx="131040" cy="291600"/>
              </p14:xfrm>
            </p:contentPart>
          </mc:Choice>
          <mc:Fallback>
            <p:pic>
              <p:nvPicPr>
                <p:cNvPr id="147" name="Ink 146">
                  <a:extLst>
                    <a:ext uri="{FF2B5EF4-FFF2-40B4-BE49-F238E27FC236}">
                      <a16:creationId xmlns:a16="http://schemas.microsoft.com/office/drawing/2014/main" id="{BFC7323E-8554-9658-C861-4A9CB7F04FAB}"/>
                    </a:ext>
                  </a:extLst>
                </p:cNvPr>
                <p:cNvPicPr/>
                <p:nvPr/>
              </p:nvPicPr>
              <p:blipFill>
                <a:blip r:embed="rId234"/>
                <a:stretch>
                  <a:fillRect/>
                </a:stretch>
              </p:blipFill>
              <p:spPr>
                <a:xfrm>
                  <a:off x="7324711" y="253421"/>
                  <a:ext cx="1486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8" name="Ink 147">
                  <a:extLst>
                    <a:ext uri="{FF2B5EF4-FFF2-40B4-BE49-F238E27FC236}">
                      <a16:creationId xmlns:a16="http://schemas.microsoft.com/office/drawing/2014/main" id="{722EFB83-6BF8-0D54-E542-B1FD1A0AFC55}"/>
                    </a:ext>
                  </a:extLst>
                </p14:cNvPr>
                <p14:cNvContentPartPr/>
                <p14:nvPr/>
              </p14:nvContentPartPr>
              <p14:xfrm>
                <a:off x="7690831" y="509021"/>
                <a:ext cx="14040" cy="72720"/>
              </p14:xfrm>
            </p:contentPart>
          </mc:Choice>
          <mc:Fallback>
            <p:pic>
              <p:nvPicPr>
                <p:cNvPr id="148" name="Ink 147">
                  <a:extLst>
                    <a:ext uri="{FF2B5EF4-FFF2-40B4-BE49-F238E27FC236}">
                      <a16:creationId xmlns:a16="http://schemas.microsoft.com/office/drawing/2014/main" id="{722EFB83-6BF8-0D54-E542-B1FD1A0AFC55}"/>
                    </a:ext>
                  </a:extLst>
                </p:cNvPr>
                <p:cNvPicPr/>
                <p:nvPr/>
              </p:nvPicPr>
              <p:blipFill>
                <a:blip r:embed="rId236"/>
                <a:stretch>
                  <a:fillRect/>
                </a:stretch>
              </p:blipFill>
              <p:spPr>
                <a:xfrm>
                  <a:off x="7682191" y="500381"/>
                  <a:ext cx="316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9" name="Ink 148">
                  <a:extLst>
                    <a:ext uri="{FF2B5EF4-FFF2-40B4-BE49-F238E27FC236}">
                      <a16:creationId xmlns:a16="http://schemas.microsoft.com/office/drawing/2014/main" id="{EC560C2D-0DD8-DAA3-E540-5B6DD11B7B08}"/>
                    </a:ext>
                  </a:extLst>
                </p14:cNvPr>
                <p14:cNvContentPartPr/>
                <p14:nvPr/>
              </p14:nvContentPartPr>
              <p14:xfrm>
                <a:off x="7796671" y="156221"/>
                <a:ext cx="265320" cy="228600"/>
              </p14:xfrm>
            </p:contentPart>
          </mc:Choice>
          <mc:Fallback>
            <p:pic>
              <p:nvPicPr>
                <p:cNvPr id="149" name="Ink 148">
                  <a:extLst>
                    <a:ext uri="{FF2B5EF4-FFF2-40B4-BE49-F238E27FC236}">
                      <a16:creationId xmlns:a16="http://schemas.microsoft.com/office/drawing/2014/main" id="{EC560C2D-0DD8-DAA3-E540-5B6DD11B7B08}"/>
                    </a:ext>
                  </a:extLst>
                </p:cNvPr>
                <p:cNvPicPr/>
                <p:nvPr/>
              </p:nvPicPr>
              <p:blipFill>
                <a:blip r:embed="rId238"/>
                <a:stretch>
                  <a:fillRect/>
                </a:stretch>
              </p:blipFill>
              <p:spPr>
                <a:xfrm>
                  <a:off x="7787671" y="147221"/>
                  <a:ext cx="28296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50" name="Ink 149">
                  <a:extLst>
                    <a:ext uri="{FF2B5EF4-FFF2-40B4-BE49-F238E27FC236}">
                      <a16:creationId xmlns:a16="http://schemas.microsoft.com/office/drawing/2014/main" id="{A51C66B9-2411-974B-EF1D-DABD0E37E26E}"/>
                    </a:ext>
                  </a:extLst>
                </p14:cNvPr>
                <p14:cNvContentPartPr/>
                <p14:nvPr/>
              </p14:nvContentPartPr>
              <p14:xfrm>
                <a:off x="8031751" y="169181"/>
                <a:ext cx="41040" cy="252360"/>
              </p14:xfrm>
            </p:contentPart>
          </mc:Choice>
          <mc:Fallback>
            <p:pic>
              <p:nvPicPr>
                <p:cNvPr id="150" name="Ink 149">
                  <a:extLst>
                    <a:ext uri="{FF2B5EF4-FFF2-40B4-BE49-F238E27FC236}">
                      <a16:creationId xmlns:a16="http://schemas.microsoft.com/office/drawing/2014/main" id="{A51C66B9-2411-974B-EF1D-DABD0E37E26E}"/>
                    </a:ext>
                  </a:extLst>
                </p:cNvPr>
                <p:cNvPicPr/>
                <p:nvPr/>
              </p:nvPicPr>
              <p:blipFill>
                <a:blip r:embed="rId240"/>
                <a:stretch>
                  <a:fillRect/>
                </a:stretch>
              </p:blipFill>
              <p:spPr>
                <a:xfrm>
                  <a:off x="8022751" y="160541"/>
                  <a:ext cx="586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1" name="Ink 150">
                  <a:extLst>
                    <a:ext uri="{FF2B5EF4-FFF2-40B4-BE49-F238E27FC236}">
                      <a16:creationId xmlns:a16="http://schemas.microsoft.com/office/drawing/2014/main" id="{3899D14A-ACFA-17F5-36D6-185AECD2A00C}"/>
                    </a:ext>
                  </a:extLst>
                </p14:cNvPr>
                <p14:cNvContentPartPr/>
                <p14:nvPr/>
              </p14:nvContentPartPr>
              <p14:xfrm>
                <a:off x="8131111" y="242621"/>
                <a:ext cx="98280" cy="216720"/>
              </p14:xfrm>
            </p:contentPart>
          </mc:Choice>
          <mc:Fallback>
            <p:pic>
              <p:nvPicPr>
                <p:cNvPr id="151" name="Ink 150">
                  <a:extLst>
                    <a:ext uri="{FF2B5EF4-FFF2-40B4-BE49-F238E27FC236}">
                      <a16:creationId xmlns:a16="http://schemas.microsoft.com/office/drawing/2014/main" id="{3899D14A-ACFA-17F5-36D6-185AECD2A00C}"/>
                    </a:ext>
                  </a:extLst>
                </p:cNvPr>
                <p:cNvPicPr/>
                <p:nvPr/>
              </p:nvPicPr>
              <p:blipFill>
                <a:blip r:embed="rId242"/>
                <a:stretch>
                  <a:fillRect/>
                </a:stretch>
              </p:blipFill>
              <p:spPr>
                <a:xfrm>
                  <a:off x="8122471" y="233981"/>
                  <a:ext cx="1159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2" name="Ink 151">
                  <a:extLst>
                    <a:ext uri="{FF2B5EF4-FFF2-40B4-BE49-F238E27FC236}">
                      <a16:creationId xmlns:a16="http://schemas.microsoft.com/office/drawing/2014/main" id="{155315F8-5709-BC40-11E7-D92D0FBCC5F0}"/>
                    </a:ext>
                  </a:extLst>
                </p14:cNvPr>
                <p14:cNvContentPartPr/>
                <p14:nvPr/>
              </p14:nvContentPartPr>
              <p14:xfrm>
                <a:off x="8348191" y="223901"/>
                <a:ext cx="482040" cy="206280"/>
              </p14:xfrm>
            </p:contentPart>
          </mc:Choice>
          <mc:Fallback>
            <p:pic>
              <p:nvPicPr>
                <p:cNvPr id="152" name="Ink 151">
                  <a:extLst>
                    <a:ext uri="{FF2B5EF4-FFF2-40B4-BE49-F238E27FC236}">
                      <a16:creationId xmlns:a16="http://schemas.microsoft.com/office/drawing/2014/main" id="{155315F8-5709-BC40-11E7-D92D0FBCC5F0}"/>
                    </a:ext>
                  </a:extLst>
                </p:cNvPr>
                <p:cNvPicPr/>
                <p:nvPr/>
              </p:nvPicPr>
              <p:blipFill>
                <a:blip r:embed="rId244"/>
                <a:stretch>
                  <a:fillRect/>
                </a:stretch>
              </p:blipFill>
              <p:spPr>
                <a:xfrm>
                  <a:off x="8339191" y="214901"/>
                  <a:ext cx="4996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3" name="Ink 152">
                  <a:extLst>
                    <a:ext uri="{FF2B5EF4-FFF2-40B4-BE49-F238E27FC236}">
                      <a16:creationId xmlns:a16="http://schemas.microsoft.com/office/drawing/2014/main" id="{D81F4072-61C0-27ED-415A-63CC0DB47E1A}"/>
                    </a:ext>
                  </a:extLst>
                </p14:cNvPr>
                <p14:cNvContentPartPr/>
                <p14:nvPr/>
              </p14:nvContentPartPr>
              <p14:xfrm>
                <a:off x="7452151" y="904301"/>
                <a:ext cx="10440" cy="99000"/>
              </p14:xfrm>
            </p:contentPart>
          </mc:Choice>
          <mc:Fallback>
            <p:pic>
              <p:nvPicPr>
                <p:cNvPr id="153" name="Ink 152">
                  <a:extLst>
                    <a:ext uri="{FF2B5EF4-FFF2-40B4-BE49-F238E27FC236}">
                      <a16:creationId xmlns:a16="http://schemas.microsoft.com/office/drawing/2014/main" id="{D81F4072-61C0-27ED-415A-63CC0DB47E1A}"/>
                    </a:ext>
                  </a:extLst>
                </p:cNvPr>
                <p:cNvPicPr/>
                <p:nvPr/>
              </p:nvPicPr>
              <p:blipFill>
                <a:blip r:embed="rId246"/>
                <a:stretch>
                  <a:fillRect/>
                </a:stretch>
              </p:blipFill>
              <p:spPr>
                <a:xfrm>
                  <a:off x="7443511" y="895301"/>
                  <a:ext cx="280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4" name="Ink 153">
                  <a:extLst>
                    <a:ext uri="{FF2B5EF4-FFF2-40B4-BE49-F238E27FC236}">
                      <a16:creationId xmlns:a16="http://schemas.microsoft.com/office/drawing/2014/main" id="{26574C54-E0D8-8F59-D126-F18C4C464C7F}"/>
                    </a:ext>
                  </a:extLst>
                </p14:cNvPr>
                <p14:cNvContentPartPr/>
                <p14:nvPr/>
              </p14:nvContentPartPr>
              <p14:xfrm>
                <a:off x="7590391" y="742661"/>
                <a:ext cx="185400" cy="245160"/>
              </p14:xfrm>
            </p:contentPart>
          </mc:Choice>
          <mc:Fallback>
            <p:pic>
              <p:nvPicPr>
                <p:cNvPr id="154" name="Ink 153">
                  <a:extLst>
                    <a:ext uri="{FF2B5EF4-FFF2-40B4-BE49-F238E27FC236}">
                      <a16:creationId xmlns:a16="http://schemas.microsoft.com/office/drawing/2014/main" id="{26574C54-E0D8-8F59-D126-F18C4C464C7F}"/>
                    </a:ext>
                  </a:extLst>
                </p:cNvPr>
                <p:cNvPicPr/>
                <p:nvPr/>
              </p:nvPicPr>
              <p:blipFill>
                <a:blip r:embed="rId248"/>
                <a:stretch>
                  <a:fillRect/>
                </a:stretch>
              </p:blipFill>
              <p:spPr>
                <a:xfrm>
                  <a:off x="7581751" y="734021"/>
                  <a:ext cx="2030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5" name="Ink 154">
                  <a:extLst>
                    <a:ext uri="{FF2B5EF4-FFF2-40B4-BE49-F238E27FC236}">
                      <a16:creationId xmlns:a16="http://schemas.microsoft.com/office/drawing/2014/main" id="{8B4394D1-E9C2-6F05-20A6-07887F9D2CC8}"/>
                    </a:ext>
                  </a:extLst>
                </p14:cNvPr>
                <p14:cNvContentPartPr/>
                <p14:nvPr/>
              </p14:nvContentPartPr>
              <p14:xfrm>
                <a:off x="7637191" y="861821"/>
                <a:ext cx="126360" cy="22680"/>
              </p14:xfrm>
            </p:contentPart>
          </mc:Choice>
          <mc:Fallback>
            <p:pic>
              <p:nvPicPr>
                <p:cNvPr id="155" name="Ink 154">
                  <a:extLst>
                    <a:ext uri="{FF2B5EF4-FFF2-40B4-BE49-F238E27FC236}">
                      <a16:creationId xmlns:a16="http://schemas.microsoft.com/office/drawing/2014/main" id="{8B4394D1-E9C2-6F05-20A6-07887F9D2CC8}"/>
                    </a:ext>
                  </a:extLst>
                </p:cNvPr>
                <p:cNvPicPr/>
                <p:nvPr/>
              </p:nvPicPr>
              <p:blipFill>
                <a:blip r:embed="rId250"/>
                <a:stretch>
                  <a:fillRect/>
                </a:stretch>
              </p:blipFill>
              <p:spPr>
                <a:xfrm>
                  <a:off x="7628551" y="853181"/>
                  <a:ext cx="1440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6" name="Ink 155">
                  <a:extLst>
                    <a:ext uri="{FF2B5EF4-FFF2-40B4-BE49-F238E27FC236}">
                      <a16:creationId xmlns:a16="http://schemas.microsoft.com/office/drawing/2014/main" id="{C30044AF-1B4A-48A0-E16C-B5E504B70758}"/>
                    </a:ext>
                  </a:extLst>
                </p14:cNvPr>
                <p14:cNvContentPartPr/>
                <p14:nvPr/>
              </p14:nvContentPartPr>
              <p14:xfrm>
                <a:off x="7836271" y="766781"/>
                <a:ext cx="173520" cy="285840"/>
              </p14:xfrm>
            </p:contentPart>
          </mc:Choice>
          <mc:Fallback>
            <p:pic>
              <p:nvPicPr>
                <p:cNvPr id="156" name="Ink 155">
                  <a:extLst>
                    <a:ext uri="{FF2B5EF4-FFF2-40B4-BE49-F238E27FC236}">
                      <a16:creationId xmlns:a16="http://schemas.microsoft.com/office/drawing/2014/main" id="{C30044AF-1B4A-48A0-E16C-B5E504B70758}"/>
                    </a:ext>
                  </a:extLst>
                </p:cNvPr>
                <p:cNvPicPr/>
                <p:nvPr/>
              </p:nvPicPr>
              <p:blipFill>
                <a:blip r:embed="rId252"/>
                <a:stretch>
                  <a:fillRect/>
                </a:stretch>
              </p:blipFill>
              <p:spPr>
                <a:xfrm>
                  <a:off x="7827631" y="757781"/>
                  <a:ext cx="1911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7" name="Ink 156">
                  <a:extLst>
                    <a:ext uri="{FF2B5EF4-FFF2-40B4-BE49-F238E27FC236}">
                      <a16:creationId xmlns:a16="http://schemas.microsoft.com/office/drawing/2014/main" id="{F4F3481F-69A6-913D-C7B3-C595919C01C5}"/>
                    </a:ext>
                  </a:extLst>
                </p14:cNvPr>
                <p14:cNvContentPartPr/>
                <p14:nvPr/>
              </p14:nvContentPartPr>
              <p14:xfrm>
                <a:off x="7973791" y="714581"/>
                <a:ext cx="259920" cy="297360"/>
              </p14:xfrm>
            </p:contentPart>
          </mc:Choice>
          <mc:Fallback>
            <p:pic>
              <p:nvPicPr>
                <p:cNvPr id="157" name="Ink 156">
                  <a:extLst>
                    <a:ext uri="{FF2B5EF4-FFF2-40B4-BE49-F238E27FC236}">
                      <a16:creationId xmlns:a16="http://schemas.microsoft.com/office/drawing/2014/main" id="{F4F3481F-69A6-913D-C7B3-C595919C01C5}"/>
                    </a:ext>
                  </a:extLst>
                </p:cNvPr>
                <p:cNvPicPr/>
                <p:nvPr/>
              </p:nvPicPr>
              <p:blipFill>
                <a:blip r:embed="rId254"/>
                <a:stretch>
                  <a:fillRect/>
                </a:stretch>
              </p:blipFill>
              <p:spPr>
                <a:xfrm>
                  <a:off x="7964791" y="705941"/>
                  <a:ext cx="2775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8" name="Ink 157">
                  <a:extLst>
                    <a:ext uri="{FF2B5EF4-FFF2-40B4-BE49-F238E27FC236}">
                      <a16:creationId xmlns:a16="http://schemas.microsoft.com/office/drawing/2014/main" id="{93E32CBF-1C79-94CE-0DD3-33295028DE5D}"/>
                    </a:ext>
                  </a:extLst>
                </p14:cNvPr>
                <p14:cNvContentPartPr/>
                <p14:nvPr/>
              </p14:nvContentPartPr>
              <p14:xfrm>
                <a:off x="8538271" y="618461"/>
                <a:ext cx="202680" cy="311760"/>
              </p14:xfrm>
            </p:contentPart>
          </mc:Choice>
          <mc:Fallback>
            <p:pic>
              <p:nvPicPr>
                <p:cNvPr id="158" name="Ink 157">
                  <a:extLst>
                    <a:ext uri="{FF2B5EF4-FFF2-40B4-BE49-F238E27FC236}">
                      <a16:creationId xmlns:a16="http://schemas.microsoft.com/office/drawing/2014/main" id="{93E32CBF-1C79-94CE-0DD3-33295028DE5D}"/>
                    </a:ext>
                  </a:extLst>
                </p:cNvPr>
                <p:cNvPicPr/>
                <p:nvPr/>
              </p:nvPicPr>
              <p:blipFill>
                <a:blip r:embed="rId256"/>
                <a:stretch>
                  <a:fillRect/>
                </a:stretch>
              </p:blipFill>
              <p:spPr>
                <a:xfrm>
                  <a:off x="8529631" y="609461"/>
                  <a:ext cx="22032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9" name="Ink 158">
                  <a:extLst>
                    <a:ext uri="{FF2B5EF4-FFF2-40B4-BE49-F238E27FC236}">
                      <a16:creationId xmlns:a16="http://schemas.microsoft.com/office/drawing/2014/main" id="{2989A837-3CA9-8CE2-E0AA-FE5882790CEE}"/>
                    </a:ext>
                  </a:extLst>
                </p14:cNvPr>
                <p14:cNvContentPartPr/>
                <p14:nvPr/>
              </p14:nvContentPartPr>
              <p14:xfrm>
                <a:off x="8777311" y="643301"/>
                <a:ext cx="662400" cy="232920"/>
              </p14:xfrm>
            </p:contentPart>
          </mc:Choice>
          <mc:Fallback>
            <p:pic>
              <p:nvPicPr>
                <p:cNvPr id="159" name="Ink 158">
                  <a:extLst>
                    <a:ext uri="{FF2B5EF4-FFF2-40B4-BE49-F238E27FC236}">
                      <a16:creationId xmlns:a16="http://schemas.microsoft.com/office/drawing/2014/main" id="{2989A837-3CA9-8CE2-E0AA-FE5882790CEE}"/>
                    </a:ext>
                  </a:extLst>
                </p:cNvPr>
                <p:cNvPicPr/>
                <p:nvPr/>
              </p:nvPicPr>
              <p:blipFill>
                <a:blip r:embed="rId258"/>
                <a:stretch>
                  <a:fillRect/>
                </a:stretch>
              </p:blipFill>
              <p:spPr>
                <a:xfrm>
                  <a:off x="8768671" y="634301"/>
                  <a:ext cx="6800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60" name="Ink 159">
                  <a:extLst>
                    <a:ext uri="{FF2B5EF4-FFF2-40B4-BE49-F238E27FC236}">
                      <a16:creationId xmlns:a16="http://schemas.microsoft.com/office/drawing/2014/main" id="{A1E4A974-A0D1-A49C-C539-85DDD96441E8}"/>
                    </a:ext>
                  </a:extLst>
                </p14:cNvPr>
                <p14:cNvContentPartPr/>
                <p14:nvPr/>
              </p14:nvContentPartPr>
              <p14:xfrm>
                <a:off x="7917991" y="1161341"/>
                <a:ext cx="322920" cy="247680"/>
              </p14:xfrm>
            </p:contentPart>
          </mc:Choice>
          <mc:Fallback>
            <p:pic>
              <p:nvPicPr>
                <p:cNvPr id="160" name="Ink 159">
                  <a:extLst>
                    <a:ext uri="{FF2B5EF4-FFF2-40B4-BE49-F238E27FC236}">
                      <a16:creationId xmlns:a16="http://schemas.microsoft.com/office/drawing/2014/main" id="{A1E4A974-A0D1-A49C-C539-85DDD96441E8}"/>
                    </a:ext>
                  </a:extLst>
                </p:cNvPr>
                <p:cNvPicPr/>
                <p:nvPr/>
              </p:nvPicPr>
              <p:blipFill>
                <a:blip r:embed="rId260"/>
                <a:stretch>
                  <a:fillRect/>
                </a:stretch>
              </p:blipFill>
              <p:spPr>
                <a:xfrm>
                  <a:off x="7909351" y="1152341"/>
                  <a:ext cx="3405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61" name="Ink 160">
                  <a:extLst>
                    <a:ext uri="{FF2B5EF4-FFF2-40B4-BE49-F238E27FC236}">
                      <a16:creationId xmlns:a16="http://schemas.microsoft.com/office/drawing/2014/main" id="{BD50F467-7080-41FF-72C5-15DF3E3CF866}"/>
                    </a:ext>
                  </a:extLst>
                </p14:cNvPr>
                <p14:cNvContentPartPr/>
                <p14:nvPr/>
              </p14:nvContentPartPr>
              <p14:xfrm>
                <a:off x="8277991" y="1063061"/>
                <a:ext cx="317160" cy="259560"/>
              </p14:xfrm>
            </p:contentPart>
          </mc:Choice>
          <mc:Fallback>
            <p:pic>
              <p:nvPicPr>
                <p:cNvPr id="161" name="Ink 160">
                  <a:extLst>
                    <a:ext uri="{FF2B5EF4-FFF2-40B4-BE49-F238E27FC236}">
                      <a16:creationId xmlns:a16="http://schemas.microsoft.com/office/drawing/2014/main" id="{BD50F467-7080-41FF-72C5-15DF3E3CF866}"/>
                    </a:ext>
                  </a:extLst>
                </p:cNvPr>
                <p:cNvPicPr/>
                <p:nvPr/>
              </p:nvPicPr>
              <p:blipFill>
                <a:blip r:embed="rId262"/>
                <a:stretch>
                  <a:fillRect/>
                </a:stretch>
              </p:blipFill>
              <p:spPr>
                <a:xfrm>
                  <a:off x="8268991" y="1054061"/>
                  <a:ext cx="3348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2" name="Ink 161">
                  <a:extLst>
                    <a:ext uri="{FF2B5EF4-FFF2-40B4-BE49-F238E27FC236}">
                      <a16:creationId xmlns:a16="http://schemas.microsoft.com/office/drawing/2014/main" id="{0FBACD4F-C5A1-7DD2-33FD-7F37D1E9D767}"/>
                    </a:ext>
                  </a:extLst>
                </p14:cNvPr>
                <p14:cNvContentPartPr/>
                <p14:nvPr/>
              </p14:nvContentPartPr>
              <p14:xfrm>
                <a:off x="8632951" y="1139381"/>
                <a:ext cx="138240" cy="128160"/>
              </p14:xfrm>
            </p:contentPart>
          </mc:Choice>
          <mc:Fallback>
            <p:pic>
              <p:nvPicPr>
                <p:cNvPr id="162" name="Ink 161">
                  <a:extLst>
                    <a:ext uri="{FF2B5EF4-FFF2-40B4-BE49-F238E27FC236}">
                      <a16:creationId xmlns:a16="http://schemas.microsoft.com/office/drawing/2014/main" id="{0FBACD4F-C5A1-7DD2-33FD-7F37D1E9D767}"/>
                    </a:ext>
                  </a:extLst>
                </p:cNvPr>
                <p:cNvPicPr/>
                <p:nvPr/>
              </p:nvPicPr>
              <p:blipFill>
                <a:blip r:embed="rId264"/>
                <a:stretch>
                  <a:fillRect/>
                </a:stretch>
              </p:blipFill>
              <p:spPr>
                <a:xfrm>
                  <a:off x="8624311" y="1130381"/>
                  <a:ext cx="1558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3" name="Ink 162">
                  <a:extLst>
                    <a:ext uri="{FF2B5EF4-FFF2-40B4-BE49-F238E27FC236}">
                      <a16:creationId xmlns:a16="http://schemas.microsoft.com/office/drawing/2014/main" id="{18609078-BA03-B740-4D00-840A36B28849}"/>
                    </a:ext>
                  </a:extLst>
                </p14:cNvPr>
                <p14:cNvContentPartPr/>
                <p14:nvPr/>
              </p14:nvContentPartPr>
              <p14:xfrm>
                <a:off x="8759311" y="1150181"/>
                <a:ext cx="115920" cy="148320"/>
              </p14:xfrm>
            </p:contentPart>
          </mc:Choice>
          <mc:Fallback>
            <p:pic>
              <p:nvPicPr>
                <p:cNvPr id="163" name="Ink 162">
                  <a:extLst>
                    <a:ext uri="{FF2B5EF4-FFF2-40B4-BE49-F238E27FC236}">
                      <a16:creationId xmlns:a16="http://schemas.microsoft.com/office/drawing/2014/main" id="{18609078-BA03-B740-4D00-840A36B28849}"/>
                    </a:ext>
                  </a:extLst>
                </p:cNvPr>
                <p:cNvPicPr/>
                <p:nvPr/>
              </p:nvPicPr>
              <p:blipFill>
                <a:blip r:embed="rId266"/>
                <a:stretch>
                  <a:fillRect/>
                </a:stretch>
              </p:blipFill>
              <p:spPr>
                <a:xfrm>
                  <a:off x="8750311" y="1141181"/>
                  <a:ext cx="1335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4" name="Ink 163">
                  <a:extLst>
                    <a:ext uri="{FF2B5EF4-FFF2-40B4-BE49-F238E27FC236}">
                      <a16:creationId xmlns:a16="http://schemas.microsoft.com/office/drawing/2014/main" id="{E3E7BF16-4C96-A114-398D-97354B416501}"/>
                    </a:ext>
                  </a:extLst>
                </p14:cNvPr>
                <p14:cNvContentPartPr/>
                <p14:nvPr/>
              </p14:nvContentPartPr>
              <p14:xfrm>
                <a:off x="9164311" y="1058021"/>
                <a:ext cx="71280" cy="269280"/>
              </p14:xfrm>
            </p:contentPart>
          </mc:Choice>
          <mc:Fallback>
            <p:pic>
              <p:nvPicPr>
                <p:cNvPr id="164" name="Ink 163">
                  <a:extLst>
                    <a:ext uri="{FF2B5EF4-FFF2-40B4-BE49-F238E27FC236}">
                      <a16:creationId xmlns:a16="http://schemas.microsoft.com/office/drawing/2014/main" id="{E3E7BF16-4C96-A114-398D-97354B416501}"/>
                    </a:ext>
                  </a:extLst>
                </p:cNvPr>
                <p:cNvPicPr/>
                <p:nvPr/>
              </p:nvPicPr>
              <p:blipFill>
                <a:blip r:embed="rId268"/>
                <a:stretch>
                  <a:fillRect/>
                </a:stretch>
              </p:blipFill>
              <p:spPr>
                <a:xfrm>
                  <a:off x="9155311" y="1049021"/>
                  <a:ext cx="8892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5" name="Ink 164">
                  <a:extLst>
                    <a:ext uri="{FF2B5EF4-FFF2-40B4-BE49-F238E27FC236}">
                      <a16:creationId xmlns:a16="http://schemas.microsoft.com/office/drawing/2014/main" id="{A93FAA35-EAAF-471B-3742-F8FF5492D20C}"/>
                    </a:ext>
                  </a:extLst>
                </p14:cNvPr>
                <p14:cNvContentPartPr/>
                <p14:nvPr/>
              </p14:nvContentPartPr>
              <p14:xfrm>
                <a:off x="9179071" y="1099421"/>
                <a:ext cx="348480" cy="185400"/>
              </p14:xfrm>
            </p:contentPart>
          </mc:Choice>
          <mc:Fallback>
            <p:pic>
              <p:nvPicPr>
                <p:cNvPr id="165" name="Ink 164">
                  <a:extLst>
                    <a:ext uri="{FF2B5EF4-FFF2-40B4-BE49-F238E27FC236}">
                      <a16:creationId xmlns:a16="http://schemas.microsoft.com/office/drawing/2014/main" id="{A93FAA35-EAAF-471B-3742-F8FF5492D20C}"/>
                    </a:ext>
                  </a:extLst>
                </p:cNvPr>
                <p:cNvPicPr/>
                <p:nvPr/>
              </p:nvPicPr>
              <p:blipFill>
                <a:blip r:embed="rId270"/>
                <a:stretch>
                  <a:fillRect/>
                </a:stretch>
              </p:blipFill>
              <p:spPr>
                <a:xfrm>
                  <a:off x="9170071" y="1090781"/>
                  <a:ext cx="3661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66" name="Ink 165">
                  <a:extLst>
                    <a:ext uri="{FF2B5EF4-FFF2-40B4-BE49-F238E27FC236}">
                      <a16:creationId xmlns:a16="http://schemas.microsoft.com/office/drawing/2014/main" id="{9AAEDC90-6A1B-A1E9-B067-42D2FB741F3E}"/>
                    </a:ext>
                  </a:extLst>
                </p14:cNvPr>
                <p14:cNvContentPartPr/>
                <p14:nvPr/>
              </p14:nvContentPartPr>
              <p14:xfrm>
                <a:off x="8553031" y="1539341"/>
                <a:ext cx="146520" cy="185760"/>
              </p14:xfrm>
            </p:contentPart>
          </mc:Choice>
          <mc:Fallback>
            <p:pic>
              <p:nvPicPr>
                <p:cNvPr id="166" name="Ink 165">
                  <a:extLst>
                    <a:ext uri="{FF2B5EF4-FFF2-40B4-BE49-F238E27FC236}">
                      <a16:creationId xmlns:a16="http://schemas.microsoft.com/office/drawing/2014/main" id="{9AAEDC90-6A1B-A1E9-B067-42D2FB741F3E}"/>
                    </a:ext>
                  </a:extLst>
                </p:cNvPr>
                <p:cNvPicPr/>
                <p:nvPr/>
              </p:nvPicPr>
              <p:blipFill>
                <a:blip r:embed="rId272"/>
                <a:stretch>
                  <a:fillRect/>
                </a:stretch>
              </p:blipFill>
              <p:spPr>
                <a:xfrm>
                  <a:off x="8544391" y="1530341"/>
                  <a:ext cx="1641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7" name="Ink 166">
                  <a:extLst>
                    <a:ext uri="{FF2B5EF4-FFF2-40B4-BE49-F238E27FC236}">
                      <a16:creationId xmlns:a16="http://schemas.microsoft.com/office/drawing/2014/main" id="{D868B333-146F-5CE0-7663-4C90F4F2C3AC}"/>
                    </a:ext>
                  </a:extLst>
                </p14:cNvPr>
                <p14:cNvContentPartPr/>
                <p14:nvPr/>
              </p14:nvContentPartPr>
              <p14:xfrm>
                <a:off x="8712871" y="1527821"/>
                <a:ext cx="242640" cy="155520"/>
              </p14:xfrm>
            </p:contentPart>
          </mc:Choice>
          <mc:Fallback>
            <p:pic>
              <p:nvPicPr>
                <p:cNvPr id="167" name="Ink 166">
                  <a:extLst>
                    <a:ext uri="{FF2B5EF4-FFF2-40B4-BE49-F238E27FC236}">
                      <a16:creationId xmlns:a16="http://schemas.microsoft.com/office/drawing/2014/main" id="{D868B333-146F-5CE0-7663-4C90F4F2C3AC}"/>
                    </a:ext>
                  </a:extLst>
                </p:cNvPr>
                <p:cNvPicPr/>
                <p:nvPr/>
              </p:nvPicPr>
              <p:blipFill>
                <a:blip r:embed="rId274"/>
                <a:stretch>
                  <a:fillRect/>
                </a:stretch>
              </p:blipFill>
              <p:spPr>
                <a:xfrm>
                  <a:off x="8703871" y="1518821"/>
                  <a:ext cx="2602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68" name="Ink 167">
                  <a:extLst>
                    <a:ext uri="{FF2B5EF4-FFF2-40B4-BE49-F238E27FC236}">
                      <a16:creationId xmlns:a16="http://schemas.microsoft.com/office/drawing/2014/main" id="{96C99267-3602-DD1E-1A84-D0B6BF2510AA}"/>
                    </a:ext>
                  </a:extLst>
                </p14:cNvPr>
                <p14:cNvContentPartPr/>
                <p14:nvPr/>
              </p14:nvContentPartPr>
              <p14:xfrm>
                <a:off x="8916631" y="1553741"/>
                <a:ext cx="214200" cy="105480"/>
              </p14:xfrm>
            </p:contentPart>
          </mc:Choice>
          <mc:Fallback>
            <p:pic>
              <p:nvPicPr>
                <p:cNvPr id="168" name="Ink 167">
                  <a:extLst>
                    <a:ext uri="{FF2B5EF4-FFF2-40B4-BE49-F238E27FC236}">
                      <a16:creationId xmlns:a16="http://schemas.microsoft.com/office/drawing/2014/main" id="{96C99267-3602-DD1E-1A84-D0B6BF2510AA}"/>
                    </a:ext>
                  </a:extLst>
                </p:cNvPr>
                <p:cNvPicPr/>
                <p:nvPr/>
              </p:nvPicPr>
              <p:blipFill>
                <a:blip r:embed="rId276"/>
                <a:stretch>
                  <a:fillRect/>
                </a:stretch>
              </p:blipFill>
              <p:spPr>
                <a:xfrm>
                  <a:off x="8907631" y="1544741"/>
                  <a:ext cx="2318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69" name="Ink 168">
                  <a:extLst>
                    <a:ext uri="{FF2B5EF4-FFF2-40B4-BE49-F238E27FC236}">
                      <a16:creationId xmlns:a16="http://schemas.microsoft.com/office/drawing/2014/main" id="{EC5570EE-7D9B-4508-D2DB-B85C7A47E1C6}"/>
                    </a:ext>
                  </a:extLst>
                </p14:cNvPr>
                <p14:cNvContentPartPr/>
                <p14:nvPr/>
              </p14:nvContentPartPr>
              <p14:xfrm>
                <a:off x="9497311" y="1533581"/>
                <a:ext cx="14400" cy="135720"/>
              </p14:xfrm>
            </p:contentPart>
          </mc:Choice>
          <mc:Fallback>
            <p:pic>
              <p:nvPicPr>
                <p:cNvPr id="169" name="Ink 168">
                  <a:extLst>
                    <a:ext uri="{FF2B5EF4-FFF2-40B4-BE49-F238E27FC236}">
                      <a16:creationId xmlns:a16="http://schemas.microsoft.com/office/drawing/2014/main" id="{EC5570EE-7D9B-4508-D2DB-B85C7A47E1C6}"/>
                    </a:ext>
                  </a:extLst>
                </p:cNvPr>
                <p:cNvPicPr/>
                <p:nvPr/>
              </p:nvPicPr>
              <p:blipFill>
                <a:blip r:embed="rId278"/>
                <a:stretch>
                  <a:fillRect/>
                </a:stretch>
              </p:blipFill>
              <p:spPr>
                <a:xfrm>
                  <a:off x="9488671" y="1524581"/>
                  <a:ext cx="320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70" name="Ink 169">
                  <a:extLst>
                    <a:ext uri="{FF2B5EF4-FFF2-40B4-BE49-F238E27FC236}">
                      <a16:creationId xmlns:a16="http://schemas.microsoft.com/office/drawing/2014/main" id="{4BADDE9A-65AB-D948-C3FE-AF3B29B955E1}"/>
                    </a:ext>
                  </a:extLst>
                </p14:cNvPr>
                <p14:cNvContentPartPr/>
                <p14:nvPr/>
              </p14:nvContentPartPr>
              <p14:xfrm>
                <a:off x="9474271" y="1450781"/>
                <a:ext cx="14400" cy="4680"/>
              </p14:xfrm>
            </p:contentPart>
          </mc:Choice>
          <mc:Fallback>
            <p:pic>
              <p:nvPicPr>
                <p:cNvPr id="170" name="Ink 169">
                  <a:extLst>
                    <a:ext uri="{FF2B5EF4-FFF2-40B4-BE49-F238E27FC236}">
                      <a16:creationId xmlns:a16="http://schemas.microsoft.com/office/drawing/2014/main" id="{4BADDE9A-65AB-D948-C3FE-AF3B29B955E1}"/>
                    </a:ext>
                  </a:extLst>
                </p:cNvPr>
                <p:cNvPicPr/>
                <p:nvPr/>
              </p:nvPicPr>
              <p:blipFill>
                <a:blip r:embed="rId280"/>
                <a:stretch>
                  <a:fillRect/>
                </a:stretch>
              </p:blipFill>
              <p:spPr>
                <a:xfrm>
                  <a:off x="9465271" y="1442141"/>
                  <a:ext cx="3204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71" name="Ink 170">
                  <a:extLst>
                    <a:ext uri="{FF2B5EF4-FFF2-40B4-BE49-F238E27FC236}">
                      <a16:creationId xmlns:a16="http://schemas.microsoft.com/office/drawing/2014/main" id="{342AD7CA-A2D7-9FC8-C430-1A8D2A89149D}"/>
                    </a:ext>
                  </a:extLst>
                </p14:cNvPr>
                <p14:cNvContentPartPr/>
                <p14:nvPr/>
              </p14:nvContentPartPr>
              <p14:xfrm>
                <a:off x="9595591" y="1523861"/>
                <a:ext cx="74520" cy="146520"/>
              </p14:xfrm>
            </p:contentPart>
          </mc:Choice>
          <mc:Fallback>
            <p:pic>
              <p:nvPicPr>
                <p:cNvPr id="171" name="Ink 170">
                  <a:extLst>
                    <a:ext uri="{FF2B5EF4-FFF2-40B4-BE49-F238E27FC236}">
                      <a16:creationId xmlns:a16="http://schemas.microsoft.com/office/drawing/2014/main" id="{342AD7CA-A2D7-9FC8-C430-1A8D2A89149D}"/>
                    </a:ext>
                  </a:extLst>
                </p:cNvPr>
                <p:cNvPicPr/>
                <p:nvPr/>
              </p:nvPicPr>
              <p:blipFill>
                <a:blip r:embed="rId282"/>
                <a:stretch>
                  <a:fillRect/>
                </a:stretch>
              </p:blipFill>
              <p:spPr>
                <a:xfrm>
                  <a:off x="9586951" y="1515221"/>
                  <a:ext cx="921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72" name="Ink 171">
                  <a:extLst>
                    <a:ext uri="{FF2B5EF4-FFF2-40B4-BE49-F238E27FC236}">
                      <a16:creationId xmlns:a16="http://schemas.microsoft.com/office/drawing/2014/main" id="{877CC724-6939-82AD-E754-77BC13B69A7B}"/>
                    </a:ext>
                  </a:extLst>
                </p14:cNvPr>
                <p14:cNvContentPartPr/>
                <p14:nvPr/>
              </p14:nvContentPartPr>
              <p14:xfrm>
                <a:off x="9726991" y="1272581"/>
                <a:ext cx="148680" cy="446760"/>
              </p14:xfrm>
            </p:contentPart>
          </mc:Choice>
          <mc:Fallback>
            <p:pic>
              <p:nvPicPr>
                <p:cNvPr id="172" name="Ink 171">
                  <a:extLst>
                    <a:ext uri="{FF2B5EF4-FFF2-40B4-BE49-F238E27FC236}">
                      <a16:creationId xmlns:a16="http://schemas.microsoft.com/office/drawing/2014/main" id="{877CC724-6939-82AD-E754-77BC13B69A7B}"/>
                    </a:ext>
                  </a:extLst>
                </p:cNvPr>
                <p:cNvPicPr/>
                <p:nvPr/>
              </p:nvPicPr>
              <p:blipFill>
                <a:blip r:embed="rId284"/>
                <a:stretch>
                  <a:fillRect/>
                </a:stretch>
              </p:blipFill>
              <p:spPr>
                <a:xfrm>
                  <a:off x="9717991" y="1263581"/>
                  <a:ext cx="16632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74" name="Ink 173">
                  <a:extLst>
                    <a:ext uri="{FF2B5EF4-FFF2-40B4-BE49-F238E27FC236}">
                      <a16:creationId xmlns:a16="http://schemas.microsoft.com/office/drawing/2014/main" id="{0E490E6D-91E8-1BF9-CB8F-E9A94D2AA3D8}"/>
                    </a:ext>
                  </a:extLst>
                </p14:cNvPr>
                <p14:cNvContentPartPr/>
                <p14:nvPr/>
              </p14:nvContentPartPr>
              <p14:xfrm>
                <a:off x="120031" y="2644181"/>
                <a:ext cx="853200" cy="315000"/>
              </p14:xfrm>
            </p:contentPart>
          </mc:Choice>
          <mc:Fallback>
            <p:pic>
              <p:nvPicPr>
                <p:cNvPr id="174" name="Ink 173">
                  <a:extLst>
                    <a:ext uri="{FF2B5EF4-FFF2-40B4-BE49-F238E27FC236}">
                      <a16:creationId xmlns:a16="http://schemas.microsoft.com/office/drawing/2014/main" id="{0E490E6D-91E8-1BF9-CB8F-E9A94D2AA3D8}"/>
                    </a:ext>
                  </a:extLst>
                </p:cNvPr>
                <p:cNvPicPr/>
                <p:nvPr/>
              </p:nvPicPr>
              <p:blipFill>
                <a:blip r:embed="rId286"/>
                <a:stretch>
                  <a:fillRect/>
                </a:stretch>
              </p:blipFill>
              <p:spPr>
                <a:xfrm>
                  <a:off x="111031" y="2635181"/>
                  <a:ext cx="87084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75" name="Ink 174">
                  <a:extLst>
                    <a:ext uri="{FF2B5EF4-FFF2-40B4-BE49-F238E27FC236}">
                      <a16:creationId xmlns:a16="http://schemas.microsoft.com/office/drawing/2014/main" id="{6320F1E3-1AAB-7F19-A542-798AB5352752}"/>
                    </a:ext>
                  </a:extLst>
                </p14:cNvPr>
                <p14:cNvContentPartPr/>
                <p14:nvPr/>
              </p14:nvContentPartPr>
              <p14:xfrm>
                <a:off x="86911" y="2793221"/>
                <a:ext cx="1906200" cy="166320"/>
              </p14:xfrm>
            </p:contentPart>
          </mc:Choice>
          <mc:Fallback>
            <p:pic>
              <p:nvPicPr>
                <p:cNvPr id="175" name="Ink 174">
                  <a:extLst>
                    <a:ext uri="{FF2B5EF4-FFF2-40B4-BE49-F238E27FC236}">
                      <a16:creationId xmlns:a16="http://schemas.microsoft.com/office/drawing/2014/main" id="{6320F1E3-1AAB-7F19-A542-798AB5352752}"/>
                    </a:ext>
                  </a:extLst>
                </p:cNvPr>
                <p:cNvPicPr/>
                <p:nvPr/>
              </p:nvPicPr>
              <p:blipFill>
                <a:blip r:embed="rId288"/>
                <a:stretch>
                  <a:fillRect/>
                </a:stretch>
              </p:blipFill>
              <p:spPr>
                <a:xfrm>
                  <a:off x="77911" y="2784581"/>
                  <a:ext cx="19238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6" name="Ink 175">
                  <a:extLst>
                    <a:ext uri="{FF2B5EF4-FFF2-40B4-BE49-F238E27FC236}">
                      <a16:creationId xmlns:a16="http://schemas.microsoft.com/office/drawing/2014/main" id="{A1A632BD-66E5-4560-F5B0-CBFA7733C0B1}"/>
                    </a:ext>
                  </a:extLst>
                </p14:cNvPr>
                <p14:cNvContentPartPr/>
                <p14:nvPr/>
              </p14:nvContentPartPr>
              <p14:xfrm>
                <a:off x="508111" y="3029381"/>
                <a:ext cx="216000" cy="330840"/>
              </p14:xfrm>
            </p:contentPart>
          </mc:Choice>
          <mc:Fallback>
            <p:pic>
              <p:nvPicPr>
                <p:cNvPr id="176" name="Ink 175">
                  <a:extLst>
                    <a:ext uri="{FF2B5EF4-FFF2-40B4-BE49-F238E27FC236}">
                      <a16:creationId xmlns:a16="http://schemas.microsoft.com/office/drawing/2014/main" id="{A1A632BD-66E5-4560-F5B0-CBFA7733C0B1}"/>
                    </a:ext>
                  </a:extLst>
                </p:cNvPr>
                <p:cNvPicPr/>
                <p:nvPr/>
              </p:nvPicPr>
              <p:blipFill>
                <a:blip r:embed="rId290"/>
                <a:stretch>
                  <a:fillRect/>
                </a:stretch>
              </p:blipFill>
              <p:spPr>
                <a:xfrm>
                  <a:off x="499471" y="3020741"/>
                  <a:ext cx="23364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77" name="Ink 176">
                  <a:extLst>
                    <a:ext uri="{FF2B5EF4-FFF2-40B4-BE49-F238E27FC236}">
                      <a16:creationId xmlns:a16="http://schemas.microsoft.com/office/drawing/2014/main" id="{B2E30BA2-0C39-DC25-66C2-AFA03C952986}"/>
                    </a:ext>
                  </a:extLst>
                </p14:cNvPr>
                <p14:cNvContentPartPr/>
                <p14:nvPr/>
              </p14:nvContentPartPr>
              <p14:xfrm>
                <a:off x="820591" y="3031901"/>
                <a:ext cx="55080" cy="287280"/>
              </p14:xfrm>
            </p:contentPart>
          </mc:Choice>
          <mc:Fallback>
            <p:pic>
              <p:nvPicPr>
                <p:cNvPr id="177" name="Ink 176">
                  <a:extLst>
                    <a:ext uri="{FF2B5EF4-FFF2-40B4-BE49-F238E27FC236}">
                      <a16:creationId xmlns:a16="http://schemas.microsoft.com/office/drawing/2014/main" id="{B2E30BA2-0C39-DC25-66C2-AFA03C952986}"/>
                    </a:ext>
                  </a:extLst>
                </p:cNvPr>
                <p:cNvPicPr/>
                <p:nvPr/>
              </p:nvPicPr>
              <p:blipFill>
                <a:blip r:embed="rId292"/>
                <a:stretch>
                  <a:fillRect/>
                </a:stretch>
              </p:blipFill>
              <p:spPr>
                <a:xfrm>
                  <a:off x="811951" y="3023261"/>
                  <a:ext cx="7272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78" name="Ink 177">
                  <a:extLst>
                    <a:ext uri="{FF2B5EF4-FFF2-40B4-BE49-F238E27FC236}">
                      <a16:creationId xmlns:a16="http://schemas.microsoft.com/office/drawing/2014/main" id="{BEC55C96-2ED0-8DCA-BE0B-BCAE49828CA8}"/>
                    </a:ext>
                  </a:extLst>
                </p14:cNvPr>
                <p14:cNvContentPartPr/>
                <p14:nvPr/>
              </p14:nvContentPartPr>
              <p14:xfrm>
                <a:off x="943711" y="3007421"/>
                <a:ext cx="406080" cy="259920"/>
              </p14:xfrm>
            </p:contentPart>
          </mc:Choice>
          <mc:Fallback>
            <p:pic>
              <p:nvPicPr>
                <p:cNvPr id="178" name="Ink 177">
                  <a:extLst>
                    <a:ext uri="{FF2B5EF4-FFF2-40B4-BE49-F238E27FC236}">
                      <a16:creationId xmlns:a16="http://schemas.microsoft.com/office/drawing/2014/main" id="{BEC55C96-2ED0-8DCA-BE0B-BCAE49828CA8}"/>
                    </a:ext>
                  </a:extLst>
                </p:cNvPr>
                <p:cNvPicPr/>
                <p:nvPr/>
              </p:nvPicPr>
              <p:blipFill>
                <a:blip r:embed="rId294"/>
                <a:stretch>
                  <a:fillRect/>
                </a:stretch>
              </p:blipFill>
              <p:spPr>
                <a:xfrm>
                  <a:off x="935071" y="2998421"/>
                  <a:ext cx="42372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00" name="Ink 99">
                  <a:extLst>
                    <a:ext uri="{FF2B5EF4-FFF2-40B4-BE49-F238E27FC236}">
                      <a16:creationId xmlns:a16="http://schemas.microsoft.com/office/drawing/2014/main" id="{6A2FF507-29BF-5C9A-0165-77B2D9B5B8FC}"/>
                    </a:ext>
                  </a:extLst>
                </p14:cNvPr>
                <p14:cNvContentPartPr/>
                <p14:nvPr/>
              </p14:nvContentPartPr>
              <p14:xfrm>
                <a:off x="1769551" y="2811941"/>
                <a:ext cx="4186800" cy="848160"/>
              </p14:xfrm>
            </p:contentPart>
          </mc:Choice>
          <mc:Fallback>
            <p:pic>
              <p:nvPicPr>
                <p:cNvPr id="100" name="Ink 99">
                  <a:extLst>
                    <a:ext uri="{FF2B5EF4-FFF2-40B4-BE49-F238E27FC236}">
                      <a16:creationId xmlns:a16="http://schemas.microsoft.com/office/drawing/2014/main" id="{6A2FF507-29BF-5C9A-0165-77B2D9B5B8FC}"/>
                    </a:ext>
                  </a:extLst>
                </p:cNvPr>
                <p:cNvPicPr/>
                <p:nvPr/>
              </p:nvPicPr>
              <p:blipFill>
                <a:blip r:embed="rId296"/>
                <a:stretch>
                  <a:fillRect/>
                </a:stretch>
              </p:blipFill>
              <p:spPr>
                <a:xfrm>
                  <a:off x="1760911" y="2803301"/>
                  <a:ext cx="4204440" cy="86580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01" name="Ink 100">
                  <a:extLst>
                    <a:ext uri="{FF2B5EF4-FFF2-40B4-BE49-F238E27FC236}">
                      <a16:creationId xmlns:a16="http://schemas.microsoft.com/office/drawing/2014/main" id="{3AD15DBF-3AED-2C98-A89F-00183F573B7C}"/>
                    </a:ext>
                  </a:extLst>
                </p14:cNvPr>
                <p14:cNvContentPartPr/>
                <p14:nvPr/>
              </p14:nvContentPartPr>
              <p14:xfrm>
                <a:off x="5816311" y="2869541"/>
                <a:ext cx="257040" cy="168480"/>
              </p14:xfrm>
            </p:contentPart>
          </mc:Choice>
          <mc:Fallback>
            <p:pic>
              <p:nvPicPr>
                <p:cNvPr id="101" name="Ink 100">
                  <a:extLst>
                    <a:ext uri="{FF2B5EF4-FFF2-40B4-BE49-F238E27FC236}">
                      <a16:creationId xmlns:a16="http://schemas.microsoft.com/office/drawing/2014/main" id="{3AD15DBF-3AED-2C98-A89F-00183F573B7C}"/>
                    </a:ext>
                  </a:extLst>
                </p:cNvPr>
                <p:cNvPicPr/>
                <p:nvPr/>
              </p:nvPicPr>
              <p:blipFill>
                <a:blip r:embed="rId298"/>
                <a:stretch>
                  <a:fillRect/>
                </a:stretch>
              </p:blipFill>
              <p:spPr>
                <a:xfrm>
                  <a:off x="5807671" y="2860901"/>
                  <a:ext cx="2746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80" name="Ink 179">
                  <a:extLst>
                    <a:ext uri="{FF2B5EF4-FFF2-40B4-BE49-F238E27FC236}">
                      <a16:creationId xmlns:a16="http://schemas.microsoft.com/office/drawing/2014/main" id="{AD5C6C3B-8F8F-257A-37D8-9BD57202324D}"/>
                    </a:ext>
                  </a:extLst>
                </p14:cNvPr>
                <p14:cNvContentPartPr/>
                <p14:nvPr/>
              </p14:nvContentPartPr>
              <p14:xfrm>
                <a:off x="4578991" y="2773061"/>
                <a:ext cx="5367600" cy="704520"/>
              </p14:xfrm>
            </p:contentPart>
          </mc:Choice>
          <mc:Fallback>
            <p:pic>
              <p:nvPicPr>
                <p:cNvPr id="180" name="Ink 179">
                  <a:extLst>
                    <a:ext uri="{FF2B5EF4-FFF2-40B4-BE49-F238E27FC236}">
                      <a16:creationId xmlns:a16="http://schemas.microsoft.com/office/drawing/2014/main" id="{AD5C6C3B-8F8F-257A-37D8-9BD57202324D}"/>
                    </a:ext>
                  </a:extLst>
                </p:cNvPr>
                <p:cNvPicPr/>
                <p:nvPr/>
              </p:nvPicPr>
              <p:blipFill>
                <a:blip r:embed="rId300"/>
                <a:stretch>
                  <a:fillRect/>
                </a:stretch>
              </p:blipFill>
              <p:spPr>
                <a:xfrm>
                  <a:off x="4569991" y="2764421"/>
                  <a:ext cx="5385240" cy="7221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82" name="Ink 181">
                  <a:extLst>
                    <a:ext uri="{FF2B5EF4-FFF2-40B4-BE49-F238E27FC236}">
                      <a16:creationId xmlns:a16="http://schemas.microsoft.com/office/drawing/2014/main" id="{7F5DF188-11AE-3648-B8CF-DB1135A8F74C}"/>
                    </a:ext>
                  </a:extLst>
                </p14:cNvPr>
                <p14:cNvContentPartPr/>
                <p14:nvPr/>
              </p14:nvContentPartPr>
              <p14:xfrm>
                <a:off x="7374391" y="3667661"/>
                <a:ext cx="290880" cy="342000"/>
              </p14:xfrm>
            </p:contentPart>
          </mc:Choice>
          <mc:Fallback>
            <p:pic>
              <p:nvPicPr>
                <p:cNvPr id="182" name="Ink 181">
                  <a:extLst>
                    <a:ext uri="{FF2B5EF4-FFF2-40B4-BE49-F238E27FC236}">
                      <a16:creationId xmlns:a16="http://schemas.microsoft.com/office/drawing/2014/main" id="{7F5DF188-11AE-3648-B8CF-DB1135A8F74C}"/>
                    </a:ext>
                  </a:extLst>
                </p:cNvPr>
                <p:cNvPicPr/>
                <p:nvPr/>
              </p:nvPicPr>
              <p:blipFill>
                <a:blip r:embed="rId302"/>
                <a:stretch>
                  <a:fillRect/>
                </a:stretch>
              </p:blipFill>
              <p:spPr>
                <a:xfrm>
                  <a:off x="7365391" y="3659021"/>
                  <a:ext cx="30852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83" name="Ink 182">
                  <a:extLst>
                    <a:ext uri="{FF2B5EF4-FFF2-40B4-BE49-F238E27FC236}">
                      <a16:creationId xmlns:a16="http://schemas.microsoft.com/office/drawing/2014/main" id="{12A2D4B9-8531-02A1-661A-6CEF6DC68287}"/>
                    </a:ext>
                  </a:extLst>
                </p14:cNvPr>
                <p14:cNvContentPartPr/>
                <p14:nvPr/>
              </p14:nvContentPartPr>
              <p14:xfrm>
                <a:off x="7466191" y="3664421"/>
                <a:ext cx="478440" cy="407520"/>
              </p14:xfrm>
            </p:contentPart>
          </mc:Choice>
          <mc:Fallback>
            <p:pic>
              <p:nvPicPr>
                <p:cNvPr id="183" name="Ink 182">
                  <a:extLst>
                    <a:ext uri="{FF2B5EF4-FFF2-40B4-BE49-F238E27FC236}">
                      <a16:creationId xmlns:a16="http://schemas.microsoft.com/office/drawing/2014/main" id="{12A2D4B9-8531-02A1-661A-6CEF6DC68287}"/>
                    </a:ext>
                  </a:extLst>
                </p:cNvPr>
                <p:cNvPicPr/>
                <p:nvPr/>
              </p:nvPicPr>
              <p:blipFill>
                <a:blip r:embed="rId304"/>
                <a:stretch>
                  <a:fillRect/>
                </a:stretch>
              </p:blipFill>
              <p:spPr>
                <a:xfrm>
                  <a:off x="7457191" y="3655781"/>
                  <a:ext cx="49608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84" name="Ink 183">
                  <a:extLst>
                    <a:ext uri="{FF2B5EF4-FFF2-40B4-BE49-F238E27FC236}">
                      <a16:creationId xmlns:a16="http://schemas.microsoft.com/office/drawing/2014/main" id="{A6631A3D-2869-539D-4AE8-52130297BD94}"/>
                    </a:ext>
                  </a:extLst>
                </p14:cNvPr>
                <p14:cNvContentPartPr/>
                <p14:nvPr/>
              </p14:nvContentPartPr>
              <p14:xfrm>
                <a:off x="8072071" y="3616901"/>
                <a:ext cx="212400" cy="488520"/>
              </p14:xfrm>
            </p:contentPart>
          </mc:Choice>
          <mc:Fallback>
            <p:pic>
              <p:nvPicPr>
                <p:cNvPr id="184" name="Ink 183">
                  <a:extLst>
                    <a:ext uri="{FF2B5EF4-FFF2-40B4-BE49-F238E27FC236}">
                      <a16:creationId xmlns:a16="http://schemas.microsoft.com/office/drawing/2014/main" id="{A6631A3D-2869-539D-4AE8-52130297BD94}"/>
                    </a:ext>
                  </a:extLst>
                </p:cNvPr>
                <p:cNvPicPr/>
                <p:nvPr/>
              </p:nvPicPr>
              <p:blipFill>
                <a:blip r:embed="rId306"/>
                <a:stretch>
                  <a:fillRect/>
                </a:stretch>
              </p:blipFill>
              <p:spPr>
                <a:xfrm>
                  <a:off x="8063431" y="3607901"/>
                  <a:ext cx="230040" cy="5061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89" name="Ink 188">
                  <a:extLst>
                    <a:ext uri="{FF2B5EF4-FFF2-40B4-BE49-F238E27FC236}">
                      <a16:creationId xmlns:a16="http://schemas.microsoft.com/office/drawing/2014/main" id="{D7329596-7B72-76BC-4D5E-8CD602031FD2}"/>
                    </a:ext>
                  </a:extLst>
                </p14:cNvPr>
                <p14:cNvContentPartPr/>
                <p14:nvPr/>
              </p14:nvContentPartPr>
              <p14:xfrm>
                <a:off x="786391" y="3363101"/>
                <a:ext cx="388440" cy="127440"/>
              </p14:xfrm>
            </p:contentPart>
          </mc:Choice>
          <mc:Fallback>
            <p:pic>
              <p:nvPicPr>
                <p:cNvPr id="189" name="Ink 188">
                  <a:extLst>
                    <a:ext uri="{FF2B5EF4-FFF2-40B4-BE49-F238E27FC236}">
                      <a16:creationId xmlns:a16="http://schemas.microsoft.com/office/drawing/2014/main" id="{D7329596-7B72-76BC-4D5E-8CD602031FD2}"/>
                    </a:ext>
                  </a:extLst>
                </p:cNvPr>
                <p:cNvPicPr/>
                <p:nvPr/>
              </p:nvPicPr>
              <p:blipFill>
                <a:blip r:embed="rId308"/>
                <a:stretch>
                  <a:fillRect/>
                </a:stretch>
              </p:blipFill>
              <p:spPr>
                <a:xfrm>
                  <a:off x="777391" y="3354461"/>
                  <a:ext cx="4060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90" name="Ink 189">
                  <a:extLst>
                    <a:ext uri="{FF2B5EF4-FFF2-40B4-BE49-F238E27FC236}">
                      <a16:creationId xmlns:a16="http://schemas.microsoft.com/office/drawing/2014/main" id="{B7E5F510-1ED4-1455-C210-7F852BAEC171}"/>
                    </a:ext>
                  </a:extLst>
                </p14:cNvPr>
                <p14:cNvContentPartPr/>
                <p14:nvPr/>
              </p14:nvContentPartPr>
              <p14:xfrm>
                <a:off x="880711" y="3470021"/>
                <a:ext cx="330480" cy="99360"/>
              </p14:xfrm>
            </p:contentPart>
          </mc:Choice>
          <mc:Fallback>
            <p:pic>
              <p:nvPicPr>
                <p:cNvPr id="190" name="Ink 189">
                  <a:extLst>
                    <a:ext uri="{FF2B5EF4-FFF2-40B4-BE49-F238E27FC236}">
                      <a16:creationId xmlns:a16="http://schemas.microsoft.com/office/drawing/2014/main" id="{B7E5F510-1ED4-1455-C210-7F852BAEC171}"/>
                    </a:ext>
                  </a:extLst>
                </p:cNvPr>
                <p:cNvPicPr/>
                <p:nvPr/>
              </p:nvPicPr>
              <p:blipFill>
                <a:blip r:embed="rId310"/>
                <a:stretch>
                  <a:fillRect/>
                </a:stretch>
              </p:blipFill>
              <p:spPr>
                <a:xfrm>
                  <a:off x="872071" y="3461381"/>
                  <a:ext cx="3481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92" name="Ink 191">
                  <a:extLst>
                    <a:ext uri="{FF2B5EF4-FFF2-40B4-BE49-F238E27FC236}">
                      <a16:creationId xmlns:a16="http://schemas.microsoft.com/office/drawing/2014/main" id="{7562A6A8-1D5E-CD72-8075-71A4ACCAA422}"/>
                    </a:ext>
                  </a:extLst>
                </p14:cNvPr>
                <p14:cNvContentPartPr/>
                <p14:nvPr/>
              </p14:nvContentPartPr>
              <p14:xfrm>
                <a:off x="1818151" y="1429541"/>
                <a:ext cx="221760" cy="65160"/>
              </p14:xfrm>
            </p:contentPart>
          </mc:Choice>
          <mc:Fallback>
            <p:pic>
              <p:nvPicPr>
                <p:cNvPr id="192" name="Ink 191">
                  <a:extLst>
                    <a:ext uri="{FF2B5EF4-FFF2-40B4-BE49-F238E27FC236}">
                      <a16:creationId xmlns:a16="http://schemas.microsoft.com/office/drawing/2014/main" id="{7562A6A8-1D5E-CD72-8075-71A4ACCAA422}"/>
                    </a:ext>
                  </a:extLst>
                </p:cNvPr>
                <p:cNvPicPr/>
                <p:nvPr/>
              </p:nvPicPr>
              <p:blipFill>
                <a:blip r:embed="rId312"/>
                <a:stretch>
                  <a:fillRect/>
                </a:stretch>
              </p:blipFill>
              <p:spPr>
                <a:xfrm>
                  <a:off x="1809151" y="1420541"/>
                  <a:ext cx="2394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93" name="Ink 192">
                  <a:extLst>
                    <a:ext uri="{FF2B5EF4-FFF2-40B4-BE49-F238E27FC236}">
                      <a16:creationId xmlns:a16="http://schemas.microsoft.com/office/drawing/2014/main" id="{A1C856DD-41BD-D466-1381-209D49D02333}"/>
                    </a:ext>
                  </a:extLst>
                </p14:cNvPr>
                <p14:cNvContentPartPr/>
                <p14:nvPr/>
              </p14:nvContentPartPr>
              <p14:xfrm>
                <a:off x="1853791" y="1483901"/>
                <a:ext cx="222480" cy="56160"/>
              </p14:xfrm>
            </p:contentPart>
          </mc:Choice>
          <mc:Fallback>
            <p:pic>
              <p:nvPicPr>
                <p:cNvPr id="193" name="Ink 192">
                  <a:extLst>
                    <a:ext uri="{FF2B5EF4-FFF2-40B4-BE49-F238E27FC236}">
                      <a16:creationId xmlns:a16="http://schemas.microsoft.com/office/drawing/2014/main" id="{A1C856DD-41BD-D466-1381-209D49D02333}"/>
                    </a:ext>
                  </a:extLst>
                </p:cNvPr>
                <p:cNvPicPr/>
                <p:nvPr/>
              </p:nvPicPr>
              <p:blipFill>
                <a:blip r:embed="rId314"/>
                <a:stretch>
                  <a:fillRect/>
                </a:stretch>
              </p:blipFill>
              <p:spPr>
                <a:xfrm>
                  <a:off x="1844791" y="1475261"/>
                  <a:ext cx="2401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95" name="Ink 194">
                  <a:extLst>
                    <a:ext uri="{FF2B5EF4-FFF2-40B4-BE49-F238E27FC236}">
                      <a16:creationId xmlns:a16="http://schemas.microsoft.com/office/drawing/2014/main" id="{FE294FA8-724A-3E61-3066-A4C0176F3C3E}"/>
                    </a:ext>
                  </a:extLst>
                </p14:cNvPr>
                <p14:cNvContentPartPr/>
                <p14:nvPr/>
              </p14:nvContentPartPr>
              <p14:xfrm>
                <a:off x="2065111" y="2333141"/>
                <a:ext cx="667440" cy="152640"/>
              </p14:xfrm>
            </p:contentPart>
          </mc:Choice>
          <mc:Fallback>
            <p:pic>
              <p:nvPicPr>
                <p:cNvPr id="195" name="Ink 194">
                  <a:extLst>
                    <a:ext uri="{FF2B5EF4-FFF2-40B4-BE49-F238E27FC236}">
                      <a16:creationId xmlns:a16="http://schemas.microsoft.com/office/drawing/2014/main" id="{FE294FA8-724A-3E61-3066-A4C0176F3C3E}"/>
                    </a:ext>
                  </a:extLst>
                </p:cNvPr>
                <p:cNvPicPr/>
                <p:nvPr/>
              </p:nvPicPr>
              <p:blipFill>
                <a:blip r:embed="rId316"/>
                <a:stretch>
                  <a:fillRect/>
                </a:stretch>
              </p:blipFill>
              <p:spPr>
                <a:xfrm>
                  <a:off x="2056111" y="2324501"/>
                  <a:ext cx="6850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96" name="Ink 195">
                  <a:extLst>
                    <a:ext uri="{FF2B5EF4-FFF2-40B4-BE49-F238E27FC236}">
                      <a16:creationId xmlns:a16="http://schemas.microsoft.com/office/drawing/2014/main" id="{8F0367B4-582D-06E2-B318-69A3A23DBE18}"/>
                    </a:ext>
                  </a:extLst>
                </p14:cNvPr>
                <p14:cNvContentPartPr/>
                <p14:nvPr/>
              </p14:nvContentPartPr>
              <p14:xfrm>
                <a:off x="2545351" y="2300381"/>
                <a:ext cx="141480" cy="169920"/>
              </p14:xfrm>
            </p:contentPart>
          </mc:Choice>
          <mc:Fallback>
            <p:pic>
              <p:nvPicPr>
                <p:cNvPr id="196" name="Ink 195">
                  <a:extLst>
                    <a:ext uri="{FF2B5EF4-FFF2-40B4-BE49-F238E27FC236}">
                      <a16:creationId xmlns:a16="http://schemas.microsoft.com/office/drawing/2014/main" id="{8F0367B4-582D-06E2-B318-69A3A23DBE18}"/>
                    </a:ext>
                  </a:extLst>
                </p:cNvPr>
                <p:cNvPicPr/>
                <p:nvPr/>
              </p:nvPicPr>
              <p:blipFill>
                <a:blip r:embed="rId318"/>
                <a:stretch>
                  <a:fillRect/>
                </a:stretch>
              </p:blipFill>
              <p:spPr>
                <a:xfrm>
                  <a:off x="2536351" y="2291381"/>
                  <a:ext cx="1591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98" name="Ink 197">
                  <a:extLst>
                    <a:ext uri="{FF2B5EF4-FFF2-40B4-BE49-F238E27FC236}">
                      <a16:creationId xmlns:a16="http://schemas.microsoft.com/office/drawing/2014/main" id="{A8751D9A-E1EC-66B7-CA82-2A993F6FBCBE}"/>
                    </a:ext>
                  </a:extLst>
                </p14:cNvPr>
                <p14:cNvContentPartPr/>
                <p14:nvPr/>
              </p14:nvContentPartPr>
              <p14:xfrm>
                <a:off x="2829751" y="6207101"/>
                <a:ext cx="139680" cy="135360"/>
              </p14:xfrm>
            </p:contentPart>
          </mc:Choice>
          <mc:Fallback>
            <p:pic>
              <p:nvPicPr>
                <p:cNvPr id="198" name="Ink 197">
                  <a:extLst>
                    <a:ext uri="{FF2B5EF4-FFF2-40B4-BE49-F238E27FC236}">
                      <a16:creationId xmlns:a16="http://schemas.microsoft.com/office/drawing/2014/main" id="{A8751D9A-E1EC-66B7-CA82-2A993F6FBCBE}"/>
                    </a:ext>
                  </a:extLst>
                </p:cNvPr>
                <p:cNvPicPr/>
                <p:nvPr/>
              </p:nvPicPr>
              <p:blipFill>
                <a:blip r:embed="rId320"/>
                <a:stretch>
                  <a:fillRect/>
                </a:stretch>
              </p:blipFill>
              <p:spPr>
                <a:xfrm>
                  <a:off x="2820751" y="6198101"/>
                  <a:ext cx="1573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99" name="Ink 198">
                  <a:extLst>
                    <a:ext uri="{FF2B5EF4-FFF2-40B4-BE49-F238E27FC236}">
                      <a16:creationId xmlns:a16="http://schemas.microsoft.com/office/drawing/2014/main" id="{15EE1F9B-F152-3C77-A479-BB56D0F1B606}"/>
                    </a:ext>
                  </a:extLst>
                </p14:cNvPr>
                <p14:cNvContentPartPr/>
                <p14:nvPr/>
              </p14:nvContentPartPr>
              <p14:xfrm>
                <a:off x="3090031" y="6321581"/>
                <a:ext cx="164520" cy="139680"/>
              </p14:xfrm>
            </p:contentPart>
          </mc:Choice>
          <mc:Fallback>
            <p:pic>
              <p:nvPicPr>
                <p:cNvPr id="199" name="Ink 198">
                  <a:extLst>
                    <a:ext uri="{FF2B5EF4-FFF2-40B4-BE49-F238E27FC236}">
                      <a16:creationId xmlns:a16="http://schemas.microsoft.com/office/drawing/2014/main" id="{15EE1F9B-F152-3C77-A479-BB56D0F1B606}"/>
                    </a:ext>
                  </a:extLst>
                </p:cNvPr>
                <p:cNvPicPr/>
                <p:nvPr/>
              </p:nvPicPr>
              <p:blipFill>
                <a:blip r:embed="rId322"/>
                <a:stretch>
                  <a:fillRect/>
                </a:stretch>
              </p:blipFill>
              <p:spPr>
                <a:xfrm>
                  <a:off x="3081391" y="6312581"/>
                  <a:ext cx="1821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00" name="Ink 199">
                  <a:extLst>
                    <a:ext uri="{FF2B5EF4-FFF2-40B4-BE49-F238E27FC236}">
                      <a16:creationId xmlns:a16="http://schemas.microsoft.com/office/drawing/2014/main" id="{2C4D8A64-98D5-AAC5-1AB9-0C5FBB8FC5B8}"/>
                    </a:ext>
                  </a:extLst>
                </p14:cNvPr>
                <p14:cNvContentPartPr/>
                <p14:nvPr/>
              </p14:nvContentPartPr>
              <p14:xfrm>
                <a:off x="3224671" y="6123941"/>
                <a:ext cx="166680" cy="120240"/>
              </p14:xfrm>
            </p:contentPart>
          </mc:Choice>
          <mc:Fallback>
            <p:pic>
              <p:nvPicPr>
                <p:cNvPr id="200" name="Ink 199">
                  <a:extLst>
                    <a:ext uri="{FF2B5EF4-FFF2-40B4-BE49-F238E27FC236}">
                      <a16:creationId xmlns:a16="http://schemas.microsoft.com/office/drawing/2014/main" id="{2C4D8A64-98D5-AAC5-1AB9-0C5FBB8FC5B8}"/>
                    </a:ext>
                  </a:extLst>
                </p:cNvPr>
                <p:cNvPicPr/>
                <p:nvPr/>
              </p:nvPicPr>
              <p:blipFill>
                <a:blip r:embed="rId324"/>
                <a:stretch>
                  <a:fillRect/>
                </a:stretch>
              </p:blipFill>
              <p:spPr>
                <a:xfrm>
                  <a:off x="3216031" y="6115301"/>
                  <a:ext cx="1843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01" name="Ink 200">
                  <a:extLst>
                    <a:ext uri="{FF2B5EF4-FFF2-40B4-BE49-F238E27FC236}">
                      <a16:creationId xmlns:a16="http://schemas.microsoft.com/office/drawing/2014/main" id="{F43EA9AD-1135-9A5A-3F67-6AE341D9D5A7}"/>
                    </a:ext>
                  </a:extLst>
                </p14:cNvPr>
                <p14:cNvContentPartPr/>
                <p14:nvPr/>
              </p14:nvContentPartPr>
              <p14:xfrm>
                <a:off x="2910391" y="6577901"/>
                <a:ext cx="156960" cy="128880"/>
              </p14:xfrm>
            </p:contentPart>
          </mc:Choice>
          <mc:Fallback>
            <p:pic>
              <p:nvPicPr>
                <p:cNvPr id="201" name="Ink 200">
                  <a:extLst>
                    <a:ext uri="{FF2B5EF4-FFF2-40B4-BE49-F238E27FC236}">
                      <a16:creationId xmlns:a16="http://schemas.microsoft.com/office/drawing/2014/main" id="{F43EA9AD-1135-9A5A-3F67-6AE341D9D5A7}"/>
                    </a:ext>
                  </a:extLst>
                </p:cNvPr>
                <p:cNvPicPr/>
                <p:nvPr/>
              </p:nvPicPr>
              <p:blipFill>
                <a:blip r:embed="rId326"/>
                <a:stretch>
                  <a:fillRect/>
                </a:stretch>
              </p:blipFill>
              <p:spPr>
                <a:xfrm>
                  <a:off x="2901751" y="6568901"/>
                  <a:ext cx="1746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02" name="Ink 201">
                  <a:extLst>
                    <a:ext uri="{FF2B5EF4-FFF2-40B4-BE49-F238E27FC236}">
                      <a16:creationId xmlns:a16="http://schemas.microsoft.com/office/drawing/2014/main" id="{E7D3A50E-1510-FB8A-683F-B10A0C4CC6EB}"/>
                    </a:ext>
                  </a:extLst>
                </p14:cNvPr>
                <p14:cNvContentPartPr/>
                <p14:nvPr/>
              </p14:nvContentPartPr>
              <p14:xfrm>
                <a:off x="3352111" y="6443621"/>
                <a:ext cx="205920" cy="160560"/>
              </p14:xfrm>
            </p:contentPart>
          </mc:Choice>
          <mc:Fallback>
            <p:pic>
              <p:nvPicPr>
                <p:cNvPr id="202" name="Ink 201">
                  <a:extLst>
                    <a:ext uri="{FF2B5EF4-FFF2-40B4-BE49-F238E27FC236}">
                      <a16:creationId xmlns:a16="http://schemas.microsoft.com/office/drawing/2014/main" id="{E7D3A50E-1510-FB8A-683F-B10A0C4CC6EB}"/>
                    </a:ext>
                  </a:extLst>
                </p:cNvPr>
                <p:cNvPicPr/>
                <p:nvPr/>
              </p:nvPicPr>
              <p:blipFill>
                <a:blip r:embed="rId328"/>
                <a:stretch>
                  <a:fillRect/>
                </a:stretch>
              </p:blipFill>
              <p:spPr>
                <a:xfrm>
                  <a:off x="3343471" y="6434621"/>
                  <a:ext cx="2235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03" name="Ink 202">
                  <a:extLst>
                    <a:ext uri="{FF2B5EF4-FFF2-40B4-BE49-F238E27FC236}">
                      <a16:creationId xmlns:a16="http://schemas.microsoft.com/office/drawing/2014/main" id="{B4D9E747-31EE-ECA6-4347-10ADF989463B}"/>
                    </a:ext>
                  </a:extLst>
                </p14:cNvPr>
                <p14:cNvContentPartPr/>
                <p14:nvPr/>
              </p14:nvContentPartPr>
              <p14:xfrm>
                <a:off x="3561271" y="6205661"/>
                <a:ext cx="164160" cy="126360"/>
              </p14:xfrm>
            </p:contentPart>
          </mc:Choice>
          <mc:Fallback>
            <p:pic>
              <p:nvPicPr>
                <p:cNvPr id="203" name="Ink 202">
                  <a:extLst>
                    <a:ext uri="{FF2B5EF4-FFF2-40B4-BE49-F238E27FC236}">
                      <a16:creationId xmlns:a16="http://schemas.microsoft.com/office/drawing/2014/main" id="{B4D9E747-31EE-ECA6-4347-10ADF989463B}"/>
                    </a:ext>
                  </a:extLst>
                </p:cNvPr>
                <p:cNvPicPr/>
                <p:nvPr/>
              </p:nvPicPr>
              <p:blipFill>
                <a:blip r:embed="rId330"/>
                <a:stretch>
                  <a:fillRect/>
                </a:stretch>
              </p:blipFill>
              <p:spPr>
                <a:xfrm>
                  <a:off x="3552631" y="6196661"/>
                  <a:ext cx="1818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05" name="Ink 204">
                  <a:extLst>
                    <a:ext uri="{FF2B5EF4-FFF2-40B4-BE49-F238E27FC236}">
                      <a16:creationId xmlns:a16="http://schemas.microsoft.com/office/drawing/2014/main" id="{71403DE0-91FF-D928-F87C-E83D87ECA051}"/>
                    </a:ext>
                  </a:extLst>
                </p14:cNvPr>
                <p14:cNvContentPartPr/>
                <p14:nvPr/>
              </p14:nvContentPartPr>
              <p14:xfrm>
                <a:off x="3894271" y="5848541"/>
                <a:ext cx="376560" cy="747000"/>
              </p14:xfrm>
            </p:contentPart>
          </mc:Choice>
          <mc:Fallback>
            <p:pic>
              <p:nvPicPr>
                <p:cNvPr id="205" name="Ink 204">
                  <a:extLst>
                    <a:ext uri="{FF2B5EF4-FFF2-40B4-BE49-F238E27FC236}">
                      <a16:creationId xmlns:a16="http://schemas.microsoft.com/office/drawing/2014/main" id="{71403DE0-91FF-D928-F87C-E83D87ECA051}"/>
                    </a:ext>
                  </a:extLst>
                </p:cNvPr>
                <p:cNvPicPr/>
                <p:nvPr/>
              </p:nvPicPr>
              <p:blipFill>
                <a:blip r:embed="rId332"/>
                <a:stretch>
                  <a:fillRect/>
                </a:stretch>
              </p:blipFill>
              <p:spPr>
                <a:xfrm>
                  <a:off x="3885271" y="5839541"/>
                  <a:ext cx="394200" cy="764640"/>
                </a:xfrm>
                <a:prstGeom prst="rect">
                  <a:avLst/>
                </a:prstGeom>
              </p:spPr>
            </p:pic>
          </mc:Fallback>
        </mc:AlternateContent>
      </p:grpSp>
    </p:spTree>
    <p:extLst>
      <p:ext uri="{BB962C8B-B14F-4D97-AF65-F5344CB8AC3E}">
        <p14:creationId xmlns:p14="http://schemas.microsoft.com/office/powerpoint/2010/main" val="4054236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6E4C7F5-1AF0-27C5-6D3C-33957D5039BF}"/>
                  </a:ext>
                </a:extLst>
              </p14:cNvPr>
              <p14:cNvContentPartPr/>
              <p14:nvPr/>
            </p14:nvContentPartPr>
            <p14:xfrm>
              <a:off x="874951" y="5918741"/>
              <a:ext cx="360" cy="360"/>
            </p14:xfrm>
          </p:contentPart>
        </mc:Choice>
        <mc:Fallback>
          <p:pic>
            <p:nvPicPr>
              <p:cNvPr id="3" name="Ink 2">
                <a:extLst>
                  <a:ext uri="{FF2B5EF4-FFF2-40B4-BE49-F238E27FC236}">
                    <a16:creationId xmlns:a16="http://schemas.microsoft.com/office/drawing/2014/main" id="{66E4C7F5-1AF0-27C5-6D3C-33957D5039BF}"/>
                  </a:ext>
                </a:extLst>
              </p:cNvPr>
              <p:cNvPicPr/>
              <p:nvPr/>
            </p:nvPicPr>
            <p:blipFill>
              <a:blip r:embed="rId4"/>
              <a:stretch>
                <a:fillRect/>
              </a:stretch>
            </p:blipFill>
            <p:spPr>
              <a:xfrm>
                <a:off x="866311" y="5909741"/>
                <a:ext cx="18000" cy="18000"/>
              </a:xfrm>
              <a:prstGeom prst="rect">
                <a:avLst/>
              </a:prstGeom>
            </p:spPr>
          </p:pic>
        </mc:Fallback>
      </mc:AlternateContent>
    </p:spTree>
    <p:extLst>
      <p:ext uri="{BB962C8B-B14F-4D97-AF65-F5344CB8AC3E}">
        <p14:creationId xmlns:p14="http://schemas.microsoft.com/office/powerpoint/2010/main" val="109280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2" name="Picture 11">
            <a:extLst>
              <a:ext uri="{FF2B5EF4-FFF2-40B4-BE49-F238E27FC236}">
                <a16:creationId xmlns:a16="http://schemas.microsoft.com/office/drawing/2014/main" id="{D3EFA803-FAA4-4E99-A75A-56102947FB85}"/>
              </a:ext>
            </a:extLst>
          </p:cNvPr>
          <p:cNvPicPr>
            <a:picLocks noChangeAspect="1"/>
          </p:cNvPicPr>
          <p:nvPr/>
        </p:nvPicPr>
        <p:blipFill>
          <a:blip r:embed="rId3"/>
          <a:stretch>
            <a:fillRect/>
          </a:stretch>
        </p:blipFill>
        <p:spPr>
          <a:xfrm>
            <a:off x="621100" y="3518302"/>
            <a:ext cx="5141853" cy="2616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EB88B21A-DAF6-42B1-AADD-A7B43DF3EF58}"/>
              </a:ext>
            </a:extLst>
          </p:cNvPr>
          <p:cNvPicPr>
            <a:picLocks noChangeAspect="1"/>
          </p:cNvPicPr>
          <p:nvPr/>
        </p:nvPicPr>
        <p:blipFill>
          <a:blip r:embed="rId4"/>
          <a:stretch>
            <a:fillRect/>
          </a:stretch>
        </p:blipFill>
        <p:spPr>
          <a:xfrm>
            <a:off x="6984113" y="1597686"/>
            <a:ext cx="4586787" cy="337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2482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478A366-8C0B-297D-FD13-B8BA8AB7BBEE}"/>
                  </a:ext>
                </a:extLst>
              </p14:cNvPr>
              <p14:cNvContentPartPr/>
              <p14:nvPr/>
            </p14:nvContentPartPr>
            <p14:xfrm>
              <a:off x="5368471" y="481661"/>
              <a:ext cx="360" cy="360"/>
            </p14:xfrm>
          </p:contentPart>
        </mc:Choice>
        <mc:Fallback>
          <p:pic>
            <p:nvPicPr>
              <p:cNvPr id="3" name="Ink 2">
                <a:extLst>
                  <a:ext uri="{FF2B5EF4-FFF2-40B4-BE49-F238E27FC236}">
                    <a16:creationId xmlns:a16="http://schemas.microsoft.com/office/drawing/2014/main" id="{2478A366-8C0B-297D-FD13-B8BA8AB7BBEE}"/>
                  </a:ext>
                </a:extLst>
              </p:cNvPr>
              <p:cNvPicPr/>
              <p:nvPr/>
            </p:nvPicPr>
            <p:blipFill>
              <a:blip r:embed="rId4"/>
              <a:stretch>
                <a:fillRect/>
              </a:stretch>
            </p:blipFill>
            <p:spPr>
              <a:xfrm>
                <a:off x="5359471" y="472661"/>
                <a:ext cx="18000" cy="18000"/>
              </a:xfrm>
              <a:prstGeom prst="rect">
                <a:avLst/>
              </a:prstGeom>
            </p:spPr>
          </p:pic>
        </mc:Fallback>
      </mc:AlternateContent>
    </p:spTree>
    <p:extLst>
      <p:ext uri="{BB962C8B-B14F-4D97-AF65-F5344CB8AC3E}">
        <p14:creationId xmlns:p14="http://schemas.microsoft.com/office/powerpoint/2010/main" val="26824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3"/>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4"/>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17514</TotalTime>
  <Words>2559</Words>
  <Application>Microsoft Office PowerPoint</Application>
  <PresentationFormat>Widescreen</PresentationFormat>
  <Paragraphs>328</Paragraphs>
  <Slides>29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766</cp:revision>
  <dcterms:created xsi:type="dcterms:W3CDTF">2016-07-10T03:33:26Z</dcterms:created>
  <dcterms:modified xsi:type="dcterms:W3CDTF">2022-11-29T06:32:21Z</dcterms:modified>
</cp:coreProperties>
</file>